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56" r:id="rId5"/>
    <p:sldId id="281" r:id="rId6"/>
    <p:sldId id="282" r:id="rId7"/>
    <p:sldId id="257" r:id="rId8"/>
    <p:sldId id="280" r:id="rId9"/>
    <p:sldId id="279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2" r:id="rId23"/>
    <p:sldId id="273" r:id="rId24"/>
    <p:sldId id="274" r:id="rId25"/>
    <p:sldId id="275" r:id="rId26"/>
    <p:sldId id="276" r:id="rId27"/>
    <p:sldId id="270" r:id="rId28"/>
    <p:sldId id="271" r:id="rId29"/>
    <p:sldId id="277" r:id="rId30"/>
    <p:sldId id="278" r:id="rId3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43B"/>
    <a:srgbClr val="00D200"/>
    <a:srgbClr val="FC6D41"/>
    <a:srgbClr val="FC6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E8917-8B9D-4E9D-BDF3-5ECB3B48013D}" v="4" dt="2020-07-08T13:49:47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5"/>
    <p:restoredTop sz="94699"/>
  </p:normalViewPr>
  <p:slideViewPr>
    <p:cSldViewPr snapToGrid="0" snapToObjects="1">
      <p:cViewPr varScale="1">
        <p:scale>
          <a:sx n="69" d="100"/>
          <a:sy n="69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Colasanti" userId="e31a935c-1950-40b4-b463-59b0b2d259c2" providerId="ADAL" clId="{659E8917-8B9D-4E9D-BDF3-5ECB3B48013D}"/>
    <pc:docChg chg="custSel modSld">
      <pc:chgData name="Luca Colasanti" userId="e31a935c-1950-40b4-b463-59b0b2d259c2" providerId="ADAL" clId="{659E8917-8B9D-4E9D-BDF3-5ECB3B48013D}" dt="2020-07-08T13:50:05.130" v="20" actId="1076"/>
      <pc:docMkLst>
        <pc:docMk/>
      </pc:docMkLst>
      <pc:sldChg chg="addSp modSp mod">
        <pc:chgData name="Luca Colasanti" userId="e31a935c-1950-40b4-b463-59b0b2d259c2" providerId="ADAL" clId="{659E8917-8B9D-4E9D-BDF3-5ECB3B48013D}" dt="2020-07-08T13:50:05.130" v="20" actId="1076"/>
        <pc:sldMkLst>
          <pc:docMk/>
          <pc:sldMk cId="2372743806" sldId="279"/>
        </pc:sldMkLst>
        <pc:spChg chg="mod">
          <ac:chgData name="Luca Colasanti" userId="e31a935c-1950-40b4-b463-59b0b2d259c2" providerId="ADAL" clId="{659E8917-8B9D-4E9D-BDF3-5ECB3B48013D}" dt="2020-07-08T13:50:05.130" v="20" actId="1076"/>
          <ac:spMkLst>
            <pc:docMk/>
            <pc:sldMk cId="2372743806" sldId="279"/>
            <ac:spMk id="51" creationId="{98962997-A598-49F2-85AE-30B3CE264B23}"/>
          </ac:spMkLst>
        </pc:spChg>
        <pc:spChg chg="mod">
          <ac:chgData name="Luca Colasanti" userId="e31a935c-1950-40b4-b463-59b0b2d259c2" providerId="ADAL" clId="{659E8917-8B9D-4E9D-BDF3-5ECB3B48013D}" dt="2020-07-08T13:49:42.980" v="16" actId="1076"/>
          <ac:spMkLst>
            <pc:docMk/>
            <pc:sldMk cId="2372743806" sldId="279"/>
            <ac:spMk id="54" creationId="{135100EB-925F-42D4-B6B1-E590800FAD75}"/>
          </ac:spMkLst>
        </pc:spChg>
        <pc:spChg chg="mod">
          <ac:chgData name="Luca Colasanti" userId="e31a935c-1950-40b4-b463-59b0b2d259c2" providerId="ADAL" clId="{659E8917-8B9D-4E9D-BDF3-5ECB3B48013D}" dt="2020-07-08T13:49:39.646" v="15" actId="1076"/>
          <ac:spMkLst>
            <pc:docMk/>
            <pc:sldMk cId="2372743806" sldId="279"/>
            <ac:spMk id="55" creationId="{4F5CB710-B589-4FF5-A751-355F37B0979E}"/>
          </ac:spMkLst>
        </pc:spChg>
        <pc:cxnChg chg="add mod">
          <ac:chgData name="Luca Colasanti" userId="e31a935c-1950-40b4-b463-59b0b2d259c2" providerId="ADAL" clId="{659E8917-8B9D-4E9D-BDF3-5ECB3B48013D}" dt="2020-07-08T13:49:01.296" v="8" actId="14100"/>
          <ac:cxnSpMkLst>
            <pc:docMk/>
            <pc:sldMk cId="2372743806" sldId="279"/>
            <ac:cxnSpMk id="27" creationId="{76B09BCC-DE8E-4EF8-84D0-4CB508C3926F}"/>
          </ac:cxnSpMkLst>
        </pc:cxnChg>
        <pc:cxnChg chg="add mod">
          <ac:chgData name="Luca Colasanti" userId="e31a935c-1950-40b4-b463-59b0b2d259c2" providerId="ADAL" clId="{659E8917-8B9D-4E9D-BDF3-5ECB3B48013D}" dt="2020-07-08T13:49:15.165" v="11" actId="14100"/>
          <ac:cxnSpMkLst>
            <pc:docMk/>
            <pc:sldMk cId="2372743806" sldId="279"/>
            <ac:cxnSpMk id="31" creationId="{9959B8DB-EBCA-4F1F-92FA-47D8C90252A9}"/>
          </ac:cxnSpMkLst>
        </pc:cxnChg>
        <pc:cxnChg chg="add mod">
          <ac:chgData name="Luca Colasanti" userId="e31a935c-1950-40b4-b463-59b0b2d259c2" providerId="ADAL" clId="{659E8917-8B9D-4E9D-BDF3-5ECB3B48013D}" dt="2020-07-08T13:49:55.819" v="19" actId="14100"/>
          <ac:cxnSpMkLst>
            <pc:docMk/>
            <pc:sldMk cId="2372743806" sldId="279"/>
            <ac:cxnSpMk id="35" creationId="{3DA54748-AA84-4124-A99E-ED01AEB6C50C}"/>
          </ac:cxnSpMkLst>
        </pc:cxnChg>
        <pc:cxnChg chg="mod">
          <ac:chgData name="Luca Colasanti" userId="e31a935c-1950-40b4-b463-59b0b2d259c2" providerId="ADAL" clId="{659E8917-8B9D-4E9D-BDF3-5ECB3B48013D}" dt="2020-07-08T13:49:34.833" v="14" actId="14100"/>
          <ac:cxnSpMkLst>
            <pc:docMk/>
            <pc:sldMk cId="2372743806" sldId="279"/>
            <ac:cxnSpMk id="49" creationId="{CDF5F3CB-9F9C-42B0-925A-776E4ACFDCF4}"/>
          </ac:cxnSpMkLst>
        </pc:cxnChg>
      </pc:sldChg>
      <pc:sldChg chg="delSp modSp mod">
        <pc:chgData name="Luca Colasanti" userId="e31a935c-1950-40b4-b463-59b0b2d259c2" providerId="ADAL" clId="{659E8917-8B9D-4E9D-BDF3-5ECB3B48013D}" dt="2020-07-08T13:45:07.571" v="3" actId="1076"/>
        <pc:sldMkLst>
          <pc:docMk/>
          <pc:sldMk cId="941182811" sldId="282"/>
        </pc:sldMkLst>
        <pc:spChg chg="mod">
          <ac:chgData name="Luca Colasanti" userId="e31a935c-1950-40b4-b463-59b0b2d259c2" providerId="ADAL" clId="{659E8917-8B9D-4E9D-BDF3-5ECB3B48013D}" dt="2020-07-08T13:45:05.706" v="2" actId="1076"/>
          <ac:spMkLst>
            <pc:docMk/>
            <pc:sldMk cId="941182811" sldId="282"/>
            <ac:spMk id="10" creationId="{0D4BA4FA-CA26-4C3E-8C49-8E685FF91AC5}"/>
          </ac:spMkLst>
        </pc:spChg>
        <pc:spChg chg="del">
          <ac:chgData name="Luca Colasanti" userId="e31a935c-1950-40b4-b463-59b0b2d259c2" providerId="ADAL" clId="{659E8917-8B9D-4E9D-BDF3-5ECB3B48013D}" dt="2020-07-08T13:45:03.899" v="1" actId="478"/>
          <ac:spMkLst>
            <pc:docMk/>
            <pc:sldMk cId="941182811" sldId="282"/>
            <ac:spMk id="11" creationId="{ADF18C31-EFDD-4E3C-B4DF-F62558B1842D}"/>
          </ac:spMkLst>
        </pc:spChg>
        <pc:spChg chg="mod">
          <ac:chgData name="Luca Colasanti" userId="e31a935c-1950-40b4-b463-59b0b2d259c2" providerId="ADAL" clId="{659E8917-8B9D-4E9D-BDF3-5ECB3B48013D}" dt="2020-07-08T13:45:07.571" v="3" actId="1076"/>
          <ac:spMkLst>
            <pc:docMk/>
            <pc:sldMk cId="941182811" sldId="282"/>
            <ac:spMk id="12" creationId="{2D547770-4DA2-4670-A622-706ACC35E96F}"/>
          </ac:spMkLst>
        </pc:spChg>
        <pc:graphicFrameChg chg="mod">
          <ac:chgData name="Luca Colasanti" userId="e31a935c-1950-40b4-b463-59b0b2d259c2" providerId="ADAL" clId="{659E8917-8B9D-4E9D-BDF3-5ECB3B48013D}" dt="2020-07-08T13:44:59.695" v="0" actId="20577"/>
          <ac:graphicFrameMkLst>
            <pc:docMk/>
            <pc:sldMk cId="941182811" sldId="282"/>
            <ac:graphicFrameMk id="8" creationId="{1288E37C-049A-45D4-B4D3-4E53A4ADBDD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8E0AF-1603-467D-AF62-4015F6BDBA3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6681DCA-C31A-4396-A92F-F348DBFAA74F}">
      <dgm:prSet phldrT="[Testo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t-IT" sz="1800" dirty="0"/>
            <a:t>Calendar sharing</a:t>
          </a:r>
        </a:p>
      </dgm:t>
    </dgm:pt>
    <dgm:pt modelId="{94AE7A5F-7D0D-4266-B2B8-771F258DC77A}" type="parTrans" cxnId="{0613C357-1364-4163-8052-84D9273E223B}">
      <dgm:prSet/>
      <dgm:spPr/>
      <dgm:t>
        <a:bodyPr/>
        <a:lstStyle/>
        <a:p>
          <a:endParaRPr lang="it-IT"/>
        </a:p>
      </dgm:t>
    </dgm:pt>
    <dgm:pt modelId="{6FE8578F-5E72-401D-A3C6-10210A53E52C}" type="sibTrans" cxnId="{0613C357-1364-4163-8052-84D9273E223B}">
      <dgm:prSet/>
      <dgm:spPr/>
      <dgm:t>
        <a:bodyPr/>
        <a:lstStyle/>
        <a:p>
          <a:endParaRPr lang="it-IT"/>
        </a:p>
      </dgm:t>
    </dgm:pt>
    <dgm:pt modelId="{4ADFCA40-D53C-4E0B-A42E-600C736E289A}">
      <dgm:prSet phldrT="[Testo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t-IT" sz="1800" dirty="0"/>
            <a:t>External resources links</a:t>
          </a:r>
        </a:p>
      </dgm:t>
    </dgm:pt>
    <dgm:pt modelId="{B0852DDF-FFA0-46FC-AFA3-2D78D3EE86E4}" type="parTrans" cxnId="{15A8732B-3ADB-4E6C-8962-6F88F15BAD5F}">
      <dgm:prSet/>
      <dgm:spPr/>
      <dgm:t>
        <a:bodyPr/>
        <a:lstStyle/>
        <a:p>
          <a:endParaRPr lang="it-IT"/>
        </a:p>
      </dgm:t>
    </dgm:pt>
    <dgm:pt modelId="{F2D7D439-8228-4B2E-8656-A6B479DF1C6C}" type="sibTrans" cxnId="{15A8732B-3ADB-4E6C-8962-6F88F15BAD5F}">
      <dgm:prSet/>
      <dgm:spPr/>
      <dgm:t>
        <a:bodyPr/>
        <a:lstStyle/>
        <a:p>
          <a:endParaRPr lang="it-IT"/>
        </a:p>
      </dgm:t>
    </dgm:pt>
    <dgm:pt modelId="{357BCC15-4568-4976-B8D2-906254518BC4}" type="pres">
      <dgm:prSet presAssocID="{9BE8E0AF-1603-467D-AF62-4015F6BDBA3E}" presName="linear" presStyleCnt="0">
        <dgm:presLayoutVars>
          <dgm:dir/>
          <dgm:animLvl val="lvl"/>
          <dgm:resizeHandles val="exact"/>
        </dgm:presLayoutVars>
      </dgm:prSet>
      <dgm:spPr/>
    </dgm:pt>
    <dgm:pt modelId="{1A428606-0437-4F8E-BA96-D3B64D480477}" type="pres">
      <dgm:prSet presAssocID="{76681DCA-C31A-4396-A92F-F348DBFAA74F}" presName="parentLin" presStyleCnt="0"/>
      <dgm:spPr/>
    </dgm:pt>
    <dgm:pt modelId="{31585255-CCF5-45A1-BD49-D879B5EC7367}" type="pres">
      <dgm:prSet presAssocID="{76681DCA-C31A-4396-A92F-F348DBFAA74F}" presName="parentLeftMargin" presStyleLbl="node1" presStyleIdx="0" presStyleCnt="2"/>
      <dgm:spPr/>
    </dgm:pt>
    <dgm:pt modelId="{9D63665C-493C-42CD-92B7-A315F786A176}" type="pres">
      <dgm:prSet presAssocID="{76681DCA-C31A-4396-A92F-F348DBFAA7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4E71894-8DA3-432F-9C8B-88E6BDFB0DA6}" type="pres">
      <dgm:prSet presAssocID="{76681DCA-C31A-4396-A92F-F348DBFAA74F}" presName="negativeSpace" presStyleCnt="0"/>
      <dgm:spPr/>
    </dgm:pt>
    <dgm:pt modelId="{2886B683-01D1-44A8-957E-BEB5C4DA44B4}" type="pres">
      <dgm:prSet presAssocID="{76681DCA-C31A-4396-A92F-F348DBFAA74F}" presName="childText" presStyleLbl="conFgAcc1" presStyleIdx="0" presStyleCnt="2">
        <dgm:presLayoutVars>
          <dgm:bulletEnabled val="1"/>
        </dgm:presLayoutVars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</dgm:pt>
    <dgm:pt modelId="{C7302A93-7223-40BE-8611-47DCA5EDD7C8}" type="pres">
      <dgm:prSet presAssocID="{6FE8578F-5E72-401D-A3C6-10210A53E52C}" presName="spaceBetweenRectangles" presStyleCnt="0"/>
      <dgm:spPr/>
    </dgm:pt>
    <dgm:pt modelId="{3C64F18C-00AD-4A8F-A9AF-8BE5FB521703}" type="pres">
      <dgm:prSet presAssocID="{4ADFCA40-D53C-4E0B-A42E-600C736E289A}" presName="parentLin" presStyleCnt="0"/>
      <dgm:spPr/>
    </dgm:pt>
    <dgm:pt modelId="{D35A9789-84FC-4BC9-99E2-7369451E0F4B}" type="pres">
      <dgm:prSet presAssocID="{4ADFCA40-D53C-4E0B-A42E-600C736E289A}" presName="parentLeftMargin" presStyleLbl="node1" presStyleIdx="0" presStyleCnt="2"/>
      <dgm:spPr/>
    </dgm:pt>
    <dgm:pt modelId="{F4B2C051-3D2F-4548-9B17-67ED84A7D69E}" type="pres">
      <dgm:prSet presAssocID="{4ADFCA40-D53C-4E0B-A42E-600C736E289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962A775-79F2-47A6-B997-B70AB7410B60}" type="pres">
      <dgm:prSet presAssocID="{4ADFCA40-D53C-4E0B-A42E-600C736E289A}" presName="negativeSpace" presStyleCnt="0"/>
      <dgm:spPr/>
    </dgm:pt>
    <dgm:pt modelId="{F08E1702-DCB0-4861-B779-07148B5A98D1}" type="pres">
      <dgm:prSet presAssocID="{4ADFCA40-D53C-4E0B-A42E-600C736E289A}" presName="childText" presStyleLbl="conFgAcc1" presStyleIdx="1" presStyleCnt="2">
        <dgm:presLayoutVars>
          <dgm:bulletEnabled val="1"/>
        </dgm:presLayoutVars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</dgm:pt>
  </dgm:ptLst>
  <dgm:cxnLst>
    <dgm:cxn modelId="{15A8732B-3ADB-4E6C-8962-6F88F15BAD5F}" srcId="{9BE8E0AF-1603-467D-AF62-4015F6BDBA3E}" destId="{4ADFCA40-D53C-4E0B-A42E-600C736E289A}" srcOrd="1" destOrd="0" parTransId="{B0852DDF-FFA0-46FC-AFA3-2D78D3EE86E4}" sibTransId="{F2D7D439-8228-4B2E-8656-A6B479DF1C6C}"/>
    <dgm:cxn modelId="{A6F1895B-7373-434A-9E71-D083B9B511BC}" type="presOf" srcId="{4ADFCA40-D53C-4E0B-A42E-600C736E289A}" destId="{D35A9789-84FC-4BC9-99E2-7369451E0F4B}" srcOrd="0" destOrd="0" presId="urn:microsoft.com/office/officeart/2005/8/layout/list1"/>
    <dgm:cxn modelId="{803DF362-C390-423D-935F-C0099686F459}" type="presOf" srcId="{9BE8E0AF-1603-467D-AF62-4015F6BDBA3E}" destId="{357BCC15-4568-4976-B8D2-906254518BC4}" srcOrd="0" destOrd="0" presId="urn:microsoft.com/office/officeart/2005/8/layout/list1"/>
    <dgm:cxn modelId="{0613C357-1364-4163-8052-84D9273E223B}" srcId="{9BE8E0AF-1603-467D-AF62-4015F6BDBA3E}" destId="{76681DCA-C31A-4396-A92F-F348DBFAA74F}" srcOrd="0" destOrd="0" parTransId="{94AE7A5F-7D0D-4266-B2B8-771F258DC77A}" sibTransId="{6FE8578F-5E72-401D-A3C6-10210A53E52C}"/>
    <dgm:cxn modelId="{317C4C59-B8E1-4BB9-A3E8-E0FE3A0EA6FC}" type="presOf" srcId="{4ADFCA40-D53C-4E0B-A42E-600C736E289A}" destId="{F4B2C051-3D2F-4548-9B17-67ED84A7D69E}" srcOrd="1" destOrd="0" presId="urn:microsoft.com/office/officeart/2005/8/layout/list1"/>
    <dgm:cxn modelId="{83FAA3C9-DA90-497A-862F-A903C9E7FE06}" type="presOf" srcId="{76681DCA-C31A-4396-A92F-F348DBFAA74F}" destId="{31585255-CCF5-45A1-BD49-D879B5EC7367}" srcOrd="0" destOrd="0" presId="urn:microsoft.com/office/officeart/2005/8/layout/list1"/>
    <dgm:cxn modelId="{9862C2DB-BD2F-4B29-9F82-3AC8451020AD}" type="presOf" srcId="{76681DCA-C31A-4396-A92F-F348DBFAA74F}" destId="{9D63665C-493C-42CD-92B7-A315F786A176}" srcOrd="1" destOrd="0" presId="urn:microsoft.com/office/officeart/2005/8/layout/list1"/>
    <dgm:cxn modelId="{E35BE9A3-174F-4624-AB3D-A552DFA05577}" type="presParOf" srcId="{357BCC15-4568-4976-B8D2-906254518BC4}" destId="{1A428606-0437-4F8E-BA96-D3B64D480477}" srcOrd="0" destOrd="0" presId="urn:microsoft.com/office/officeart/2005/8/layout/list1"/>
    <dgm:cxn modelId="{1A63CDA2-D131-4E72-8209-89D337259830}" type="presParOf" srcId="{1A428606-0437-4F8E-BA96-D3B64D480477}" destId="{31585255-CCF5-45A1-BD49-D879B5EC7367}" srcOrd="0" destOrd="0" presId="urn:microsoft.com/office/officeart/2005/8/layout/list1"/>
    <dgm:cxn modelId="{A4B32FB4-746D-4729-BD40-D0D7B08F5564}" type="presParOf" srcId="{1A428606-0437-4F8E-BA96-D3B64D480477}" destId="{9D63665C-493C-42CD-92B7-A315F786A176}" srcOrd="1" destOrd="0" presId="urn:microsoft.com/office/officeart/2005/8/layout/list1"/>
    <dgm:cxn modelId="{3499974C-D511-44F9-8A86-D1B7EB721216}" type="presParOf" srcId="{357BCC15-4568-4976-B8D2-906254518BC4}" destId="{84E71894-8DA3-432F-9C8B-88E6BDFB0DA6}" srcOrd="1" destOrd="0" presId="urn:microsoft.com/office/officeart/2005/8/layout/list1"/>
    <dgm:cxn modelId="{20CB1797-AFCF-4456-B228-7BFE41A9BD5E}" type="presParOf" srcId="{357BCC15-4568-4976-B8D2-906254518BC4}" destId="{2886B683-01D1-44A8-957E-BEB5C4DA44B4}" srcOrd="2" destOrd="0" presId="urn:microsoft.com/office/officeart/2005/8/layout/list1"/>
    <dgm:cxn modelId="{4430D28E-2C7C-4EDC-A3EA-8763F11E90F1}" type="presParOf" srcId="{357BCC15-4568-4976-B8D2-906254518BC4}" destId="{C7302A93-7223-40BE-8611-47DCA5EDD7C8}" srcOrd="3" destOrd="0" presId="urn:microsoft.com/office/officeart/2005/8/layout/list1"/>
    <dgm:cxn modelId="{ABBB68BF-CF37-49DC-906F-3E3E9FF6B3C3}" type="presParOf" srcId="{357BCC15-4568-4976-B8D2-906254518BC4}" destId="{3C64F18C-00AD-4A8F-A9AF-8BE5FB521703}" srcOrd="4" destOrd="0" presId="urn:microsoft.com/office/officeart/2005/8/layout/list1"/>
    <dgm:cxn modelId="{8C3576D7-B999-4436-B571-1AF4D706B020}" type="presParOf" srcId="{3C64F18C-00AD-4A8F-A9AF-8BE5FB521703}" destId="{D35A9789-84FC-4BC9-99E2-7369451E0F4B}" srcOrd="0" destOrd="0" presId="urn:microsoft.com/office/officeart/2005/8/layout/list1"/>
    <dgm:cxn modelId="{D95F3027-6E37-46CD-8AA1-5B79DC47E820}" type="presParOf" srcId="{3C64F18C-00AD-4A8F-A9AF-8BE5FB521703}" destId="{F4B2C051-3D2F-4548-9B17-67ED84A7D69E}" srcOrd="1" destOrd="0" presId="urn:microsoft.com/office/officeart/2005/8/layout/list1"/>
    <dgm:cxn modelId="{C0DFB882-AC59-43B8-B3A9-782DB5E54809}" type="presParOf" srcId="{357BCC15-4568-4976-B8D2-906254518BC4}" destId="{1962A775-79F2-47A6-B997-B70AB7410B60}" srcOrd="5" destOrd="0" presId="urn:microsoft.com/office/officeart/2005/8/layout/list1"/>
    <dgm:cxn modelId="{D8460968-264C-4160-AA51-000A0C3ED305}" type="presParOf" srcId="{357BCC15-4568-4976-B8D2-906254518BC4}" destId="{F08E1702-DCB0-4861-B779-07148B5A98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48EBA2-4E83-4891-A789-2F7029114151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FE261A5-2477-4900-B1B4-396C91897927}">
      <dgm:prSet phldrT="[Testo]" custT="1"/>
      <dgm:spPr/>
      <dgm:t>
        <a:bodyPr/>
        <a:lstStyle/>
        <a:p>
          <a:r>
            <a:rPr lang="it-IT" sz="1800" dirty="0"/>
            <a:t>Workflow organization</a:t>
          </a:r>
        </a:p>
      </dgm:t>
    </dgm:pt>
    <dgm:pt modelId="{DBF14CB2-8CB9-4BFA-BFE0-3A98B5C8122E}" type="parTrans" cxnId="{12982491-D5CC-4495-9E1D-9D170A83B659}">
      <dgm:prSet/>
      <dgm:spPr/>
      <dgm:t>
        <a:bodyPr/>
        <a:lstStyle/>
        <a:p>
          <a:endParaRPr lang="it-IT"/>
        </a:p>
      </dgm:t>
    </dgm:pt>
    <dgm:pt modelId="{918CFEA3-F29D-4716-A018-D65E38D13640}" type="sibTrans" cxnId="{12982491-D5CC-4495-9E1D-9D170A83B659}">
      <dgm:prSet/>
      <dgm:spPr/>
      <dgm:t>
        <a:bodyPr/>
        <a:lstStyle/>
        <a:p>
          <a:endParaRPr lang="it-IT"/>
        </a:p>
      </dgm:t>
    </dgm:pt>
    <dgm:pt modelId="{148DF243-51B4-4D67-A92F-DB61E23E315D}">
      <dgm:prSet phldrT="[Testo]" custT="1"/>
      <dgm:spPr/>
      <dgm:t>
        <a:bodyPr/>
        <a:lstStyle/>
        <a:p>
          <a:r>
            <a:rPr lang="it-IT" sz="1800" dirty="0"/>
            <a:t>Task identification</a:t>
          </a:r>
        </a:p>
      </dgm:t>
    </dgm:pt>
    <dgm:pt modelId="{9CEB8CDF-D8A8-43D0-A90F-2744E2CA137A}" type="parTrans" cxnId="{1C6052BD-A2A2-4A27-8708-B07A3E098803}">
      <dgm:prSet/>
      <dgm:spPr/>
      <dgm:t>
        <a:bodyPr/>
        <a:lstStyle/>
        <a:p>
          <a:endParaRPr lang="it-IT"/>
        </a:p>
      </dgm:t>
    </dgm:pt>
    <dgm:pt modelId="{71D8F042-9EC0-4C9B-B2C2-EC639A0E523A}" type="sibTrans" cxnId="{1C6052BD-A2A2-4A27-8708-B07A3E098803}">
      <dgm:prSet/>
      <dgm:spPr/>
      <dgm:t>
        <a:bodyPr/>
        <a:lstStyle/>
        <a:p>
          <a:endParaRPr lang="it-IT"/>
        </a:p>
      </dgm:t>
    </dgm:pt>
    <dgm:pt modelId="{A0EFF4DC-1589-4FE0-B9A0-770EF44E9E45}" type="pres">
      <dgm:prSet presAssocID="{3248EBA2-4E83-4891-A789-2F7029114151}" presName="diagram" presStyleCnt="0">
        <dgm:presLayoutVars>
          <dgm:dir/>
          <dgm:resizeHandles val="exact"/>
        </dgm:presLayoutVars>
      </dgm:prSet>
      <dgm:spPr/>
    </dgm:pt>
    <dgm:pt modelId="{8A46B203-F4BB-46DD-8D61-2CB73C6D6446}" type="pres">
      <dgm:prSet presAssocID="{5FE261A5-2477-4900-B1B4-396C91897927}" presName="node" presStyleLbl="node1" presStyleIdx="0" presStyleCnt="2">
        <dgm:presLayoutVars>
          <dgm:bulletEnabled val="1"/>
        </dgm:presLayoutVars>
      </dgm:prSet>
      <dgm:spPr/>
    </dgm:pt>
    <dgm:pt modelId="{A1260CB6-6B40-45FE-B35D-67E62E745D58}" type="pres">
      <dgm:prSet presAssocID="{918CFEA3-F29D-4716-A018-D65E38D13640}" presName="sibTrans" presStyleCnt="0"/>
      <dgm:spPr/>
    </dgm:pt>
    <dgm:pt modelId="{108EEC58-0361-4B1D-930C-8AC91179C9A8}" type="pres">
      <dgm:prSet presAssocID="{148DF243-51B4-4D67-A92F-DB61E23E315D}" presName="node" presStyleLbl="node1" presStyleIdx="1" presStyleCnt="2">
        <dgm:presLayoutVars>
          <dgm:bulletEnabled val="1"/>
        </dgm:presLayoutVars>
      </dgm:prSet>
      <dgm:spPr/>
    </dgm:pt>
  </dgm:ptLst>
  <dgm:cxnLst>
    <dgm:cxn modelId="{9608AD0D-CCF2-46CB-A8CA-DFFEAFE54541}" type="presOf" srcId="{148DF243-51B4-4D67-A92F-DB61E23E315D}" destId="{108EEC58-0361-4B1D-930C-8AC91179C9A8}" srcOrd="0" destOrd="0" presId="urn:microsoft.com/office/officeart/2005/8/layout/default"/>
    <dgm:cxn modelId="{FE28316A-C9DC-4953-80F1-F8B6E2E9EF3A}" type="presOf" srcId="{5FE261A5-2477-4900-B1B4-396C91897927}" destId="{8A46B203-F4BB-46DD-8D61-2CB73C6D6446}" srcOrd="0" destOrd="0" presId="urn:microsoft.com/office/officeart/2005/8/layout/default"/>
    <dgm:cxn modelId="{12982491-D5CC-4495-9E1D-9D170A83B659}" srcId="{3248EBA2-4E83-4891-A789-2F7029114151}" destId="{5FE261A5-2477-4900-B1B4-396C91897927}" srcOrd="0" destOrd="0" parTransId="{DBF14CB2-8CB9-4BFA-BFE0-3A98B5C8122E}" sibTransId="{918CFEA3-F29D-4716-A018-D65E38D13640}"/>
    <dgm:cxn modelId="{1C6052BD-A2A2-4A27-8708-B07A3E098803}" srcId="{3248EBA2-4E83-4891-A789-2F7029114151}" destId="{148DF243-51B4-4D67-A92F-DB61E23E315D}" srcOrd="1" destOrd="0" parTransId="{9CEB8CDF-D8A8-43D0-A90F-2744E2CA137A}" sibTransId="{71D8F042-9EC0-4C9B-B2C2-EC639A0E523A}"/>
    <dgm:cxn modelId="{F4D6F3D9-11FA-4648-BD39-105AB72C88A3}" type="presOf" srcId="{3248EBA2-4E83-4891-A789-2F7029114151}" destId="{A0EFF4DC-1589-4FE0-B9A0-770EF44E9E45}" srcOrd="0" destOrd="0" presId="urn:microsoft.com/office/officeart/2005/8/layout/default"/>
    <dgm:cxn modelId="{3D7ED593-2FD9-4B50-824B-0AC1B78099FC}" type="presParOf" srcId="{A0EFF4DC-1589-4FE0-B9A0-770EF44E9E45}" destId="{8A46B203-F4BB-46DD-8D61-2CB73C6D6446}" srcOrd="0" destOrd="0" presId="urn:microsoft.com/office/officeart/2005/8/layout/default"/>
    <dgm:cxn modelId="{5B809F67-2332-45CB-8CB0-2B1FB5D14E4C}" type="presParOf" srcId="{A0EFF4DC-1589-4FE0-B9A0-770EF44E9E45}" destId="{A1260CB6-6B40-45FE-B35D-67E62E745D58}" srcOrd="1" destOrd="0" presId="urn:microsoft.com/office/officeart/2005/8/layout/default"/>
    <dgm:cxn modelId="{91E31803-AE43-4180-8F1D-52A9DA09B13C}" type="presParOf" srcId="{A0EFF4DC-1589-4FE0-B9A0-770EF44E9E45}" destId="{108EEC58-0361-4B1D-930C-8AC91179C9A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6B683-01D1-44A8-957E-BEB5C4DA44B4}">
      <dsp:nvSpPr>
        <dsp:cNvPr id="0" name=""/>
        <dsp:cNvSpPr/>
      </dsp:nvSpPr>
      <dsp:spPr>
        <a:xfrm>
          <a:off x="0" y="473053"/>
          <a:ext cx="4642339" cy="7560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</dsp:sp>
    <dsp:sp modelId="{9D63665C-493C-42CD-92B7-A315F786A176}">
      <dsp:nvSpPr>
        <dsp:cNvPr id="0" name=""/>
        <dsp:cNvSpPr/>
      </dsp:nvSpPr>
      <dsp:spPr>
        <a:xfrm>
          <a:off x="232116" y="30253"/>
          <a:ext cx="3249637" cy="885600"/>
        </a:xfrm>
        <a:prstGeom prst="round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22829" tIns="0" rIns="1228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Calendar sharing</a:t>
          </a:r>
        </a:p>
      </dsp:txBody>
      <dsp:txXfrm>
        <a:off x="275347" y="73484"/>
        <a:ext cx="3163175" cy="799138"/>
      </dsp:txXfrm>
    </dsp:sp>
    <dsp:sp modelId="{F08E1702-DCB0-4861-B779-07148B5A98D1}">
      <dsp:nvSpPr>
        <dsp:cNvPr id="0" name=""/>
        <dsp:cNvSpPr/>
      </dsp:nvSpPr>
      <dsp:spPr>
        <a:xfrm>
          <a:off x="0" y="1833854"/>
          <a:ext cx="4642339" cy="7560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</dsp:sp>
    <dsp:sp modelId="{F4B2C051-3D2F-4548-9B17-67ED84A7D69E}">
      <dsp:nvSpPr>
        <dsp:cNvPr id="0" name=""/>
        <dsp:cNvSpPr/>
      </dsp:nvSpPr>
      <dsp:spPr>
        <a:xfrm>
          <a:off x="232116" y="1391053"/>
          <a:ext cx="3249637" cy="885600"/>
        </a:xfrm>
        <a:prstGeom prst="round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22829" tIns="0" rIns="1228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External resources links</a:t>
          </a:r>
        </a:p>
      </dsp:txBody>
      <dsp:txXfrm>
        <a:off x="275347" y="1434284"/>
        <a:ext cx="3163175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6B203-F4BB-46DD-8D61-2CB73C6D6446}">
      <dsp:nvSpPr>
        <dsp:cNvPr id="0" name=""/>
        <dsp:cNvSpPr/>
      </dsp:nvSpPr>
      <dsp:spPr>
        <a:xfrm>
          <a:off x="222409" y="467"/>
          <a:ext cx="1890962" cy="1134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Workflow organization</a:t>
          </a:r>
        </a:p>
      </dsp:txBody>
      <dsp:txXfrm>
        <a:off x="222409" y="467"/>
        <a:ext cx="1890962" cy="1134577"/>
      </dsp:txXfrm>
    </dsp:sp>
    <dsp:sp modelId="{108EEC58-0361-4B1D-930C-8AC91179C9A8}">
      <dsp:nvSpPr>
        <dsp:cNvPr id="0" name=""/>
        <dsp:cNvSpPr/>
      </dsp:nvSpPr>
      <dsp:spPr>
        <a:xfrm>
          <a:off x="2302468" y="467"/>
          <a:ext cx="1890962" cy="1134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Task identification</a:t>
          </a:r>
        </a:p>
      </dsp:txBody>
      <dsp:txXfrm>
        <a:off x="2302468" y="467"/>
        <a:ext cx="1890962" cy="1134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EDEEC-38E5-354D-8FA9-B4FD7DDC2064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A0BCA-108A-9547-985B-92FF7789B63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4922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A0BCA-108A-9547-985B-92FF7789B635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211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CF75-196F-D64B-8D5F-C7039B56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578B8-8B5E-8446-B868-7215E492C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2112C-1577-6646-AE2F-BBA95F14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E8D7-5302-D144-B3C8-88267CA7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CD29A-B445-374E-ACFD-E689A3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2525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D154-87CE-9F4E-A3CA-ABF517F5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E5BD6-932D-5649-A835-4D2C36FAF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115C8-43E3-014C-9315-C157637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C20BC-6FD0-104B-91E3-C315D743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A53B9-6000-CE47-A28A-AA7E95A1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198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E9F9-E63A-2042-BB71-03CF23F6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08B6C-ADF7-4B47-8727-FAB9AEF45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84FB-42FA-C446-8D28-745AAD66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9E5A8-C5EB-FC4A-B1F3-87EDFDBB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43731-38F8-3B4F-A0A8-D90AB88C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28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5B92-6350-D445-93F9-A24086A2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57A5-9B1C-8140-894F-4D41E169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F8A1-01C5-9D47-9FAF-109C2308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68007-938C-0441-9329-C8BF98D4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57E0-E7CD-8B45-81C2-226CEB44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628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30E1-25F8-A84D-B7D6-75E8FC4F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1EAE-75C5-354B-A8E1-4192A71CC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C32DA-670E-F843-8E1F-8B9C732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4C8E8-C5E0-C54B-ABE2-CE760083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92BDD-8EC7-9D42-9179-3D8DA468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082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E4F6-0A41-DD47-8383-14AC7E21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BA401-CD4A-8C44-AFD4-78ACCD3F2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FF12E-358E-BE43-B7CF-428627AE0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BA0ED-D785-D44F-8F75-E18D15472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F3E05-B4BE-E041-9072-87A58D70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ABB29-EF59-5541-902D-90AA678C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5647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B39A-353F-5B44-BB5F-C5DC4ABF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63260-0ACC-6847-9CE6-65069174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692AC-FA9F-C149-9ACA-60D4F559F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98F2C-7D41-5C45-A2E0-41A912489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6827C-EE89-D74D-86AD-A58914C9F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6F1AB-351C-E64D-B785-2E0A0151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E04C7-B57F-D540-A33B-26C8C48B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22ED7-14EE-7344-8EBD-745F8B1D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557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EB12-2EF3-CD41-ADEC-69DF921A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1E1A2-C0E9-5440-B2EF-1938233D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3ED03-B83B-B849-8C89-D341C1C6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22023-4EC5-674F-80D6-2F5AB1C8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01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1C451-B20F-DD4D-A0F3-46D6C3A8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8F9C3-5987-6B47-848B-D13908C77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E6D84-8369-964C-9D2D-84EA6057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7814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3155-FD6C-5F4C-9C37-47FFB586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775F-83E3-3347-BAEE-CC9BF38C3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A1C2F-0382-434A-A2B0-6043A0431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D5CC2-929D-0246-B183-E66A9F4D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D7CB6-050B-764D-A485-6C939927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055D8-C0CC-1C4E-B2D0-89CCEC27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013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590B-4A01-D742-BCD5-3CBCEEFB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6E270-8EC5-8347-800A-49D298DE0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835E7-268B-1842-879F-09F090F60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AC0FC-10DB-9947-B087-66EAB758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353D7-8372-B240-A96E-1E2D1D9E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5E62D-77B7-4846-84B9-E439D3D0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7624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2EF6F7-BEF0-D74E-872D-12423B78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798E7-A931-AF4E-AC30-71FC53EC0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48F3-FD04-2044-A587-601DA74F0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E0421-E67B-8C48-8A2F-59DB95ED08BD}" type="datetimeFigureOut">
              <a:rPr lang="en-IT" smtClean="0"/>
              <a:t>07/08/2020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304A-D684-6045-B32F-7F567E08D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D4E76-1195-C843-845D-045DDA309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CD831-59AF-424A-833F-A7BB2E47475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838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F507-EB38-8D4E-8D8A-5913728AE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Santorini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D870B-DBD6-DB43-9029-BF724646F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IT" dirty="0"/>
              <a:t>eveloped by Cristian Cojocaru, Luca Colasanti, Stefano D’Angelo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89172-F072-234D-909B-3090D7CB1466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7733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1EEF-7160-0B42-9DFF-1B2E3E7F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Game Operation Phases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ED6A3-EE86-AE42-9075-3C55A98B1B65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27836C2-DF44-7744-8659-1FFB54C87298}"/>
              </a:ext>
            </a:extLst>
          </p:cNvPr>
          <p:cNvGrpSpPr/>
          <p:nvPr/>
        </p:nvGrpSpPr>
        <p:grpSpPr>
          <a:xfrm>
            <a:off x="894593" y="2792832"/>
            <a:ext cx="3278035" cy="3700043"/>
            <a:chOff x="894593" y="2792832"/>
            <a:chExt cx="3278035" cy="3700043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93958B0-3871-3045-B621-83D2F503ED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93" y="3214840"/>
              <a:ext cx="3278035" cy="3278035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Computes lambdas</a:t>
              </a:r>
              <a:br>
                <a:rPr lang="en-IT" dirty="0"/>
              </a:br>
              <a:r>
                <a:rPr lang="en-IT" dirty="0"/>
                <a:t>and </a:t>
              </a:r>
              <a:br>
                <a:rPr lang="en-IT" dirty="0"/>
              </a:br>
              <a:r>
                <a:rPr lang="en-IT" dirty="0"/>
                <a:t>Notifies delegate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896A7B-5139-DC4B-8BB2-97A436033B11}"/>
                </a:ext>
              </a:extLst>
            </p:cNvPr>
            <p:cNvSpPr txBox="1"/>
            <p:nvPr/>
          </p:nvSpPr>
          <p:spPr>
            <a:xfrm>
              <a:off x="1369123" y="2792832"/>
              <a:ext cx="2328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>
                  <a:solidFill>
                    <a:srgbClr val="7030A0"/>
                  </a:solidFill>
                </a:rPr>
                <a:t>Move Game Operation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4AE8D47-1B7E-6C40-9CC2-571C30F4DC70}"/>
                </a:ext>
              </a:extLst>
            </p:cNvPr>
            <p:cNvGrpSpPr/>
            <p:nvPr/>
          </p:nvGrpSpPr>
          <p:grpSpPr>
            <a:xfrm>
              <a:off x="1149763" y="4392823"/>
              <a:ext cx="2767693" cy="1035680"/>
              <a:chOff x="1149764" y="3752288"/>
              <a:chExt cx="2767693" cy="103568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C90861C-BFF2-3545-AEAD-E3B096427881}"/>
                  </a:ext>
                </a:extLst>
              </p:cNvPr>
              <p:cNvSpPr/>
              <p:nvPr/>
            </p:nvSpPr>
            <p:spPr>
              <a:xfrm>
                <a:off x="1149764" y="3752288"/>
                <a:ext cx="2767693" cy="44993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Win Check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15E8BFE-FD04-194D-9AEF-B41A22626138}"/>
                  </a:ext>
                </a:extLst>
              </p:cNvPr>
              <p:cNvSpPr/>
              <p:nvPr/>
            </p:nvSpPr>
            <p:spPr>
              <a:xfrm>
                <a:off x="1149764" y="4338038"/>
                <a:ext cx="2767693" cy="4499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Movement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E5B78C0-B19A-1642-8AB8-98D49F80F97C}"/>
                  </a:ext>
                </a:extLst>
              </p:cNvPr>
              <p:cNvCxnSpPr>
                <a:cxnSpLocks/>
                <a:stCxn id="79" idx="2"/>
                <a:endCxn id="80" idx="0"/>
              </p:cNvCxnSpPr>
              <p:nvPr/>
            </p:nvCxnSpPr>
            <p:spPr>
              <a:xfrm>
                <a:off x="2533611" y="4202218"/>
                <a:ext cx="0" cy="135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C303BED-BAB0-154A-970A-8B0BB20CADDD}"/>
              </a:ext>
            </a:extLst>
          </p:cNvPr>
          <p:cNvGrpSpPr/>
          <p:nvPr/>
        </p:nvGrpSpPr>
        <p:grpSpPr>
          <a:xfrm>
            <a:off x="4609382" y="1667454"/>
            <a:ext cx="3278035" cy="3708000"/>
            <a:chOff x="4456982" y="1515054"/>
            <a:chExt cx="3278035" cy="3708000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D5CF608D-A379-E14A-8259-D9CD5BD9C0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6982" y="1945019"/>
              <a:ext cx="3278035" cy="327803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Computes lambdas</a:t>
              </a:r>
              <a:br>
                <a:rPr lang="en-IT" dirty="0"/>
              </a:br>
              <a:r>
                <a:rPr lang="en-IT" dirty="0"/>
                <a:t>and </a:t>
              </a:r>
              <a:br>
                <a:rPr lang="en-IT" dirty="0"/>
              </a:br>
              <a:r>
                <a:rPr lang="en-IT" dirty="0"/>
                <a:t>Notifies delegate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895BE7F-AFC1-4447-999C-6E6886D3C963}"/>
                </a:ext>
              </a:extLst>
            </p:cNvPr>
            <p:cNvSpPr txBox="1"/>
            <p:nvPr/>
          </p:nvSpPr>
          <p:spPr>
            <a:xfrm>
              <a:off x="4834499" y="1515054"/>
              <a:ext cx="2522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/>
                <a:t>Generic Game Operation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6414EFC-5FBB-384D-B48B-6F3D5F867F92}"/>
                </a:ext>
              </a:extLst>
            </p:cNvPr>
            <p:cNvGrpSpPr/>
            <p:nvPr/>
          </p:nvGrpSpPr>
          <p:grpSpPr>
            <a:xfrm>
              <a:off x="4712152" y="2482467"/>
              <a:ext cx="2767694" cy="2203138"/>
              <a:chOff x="4712152" y="2482467"/>
              <a:chExt cx="2767694" cy="2203138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1C8266-07AB-0F43-B957-244178FF321A}"/>
                  </a:ext>
                </a:extLst>
              </p:cNvPr>
              <p:cNvSpPr/>
              <p:nvPr/>
            </p:nvSpPr>
            <p:spPr>
              <a:xfrm>
                <a:off x="4712153" y="2482467"/>
                <a:ext cx="2767693" cy="4499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Worker Selection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4657E77-DCAE-B14C-8737-5009239C5C31}"/>
                  </a:ext>
                </a:extLst>
              </p:cNvPr>
              <p:cNvSpPr/>
              <p:nvPr/>
            </p:nvSpPr>
            <p:spPr>
              <a:xfrm>
                <a:off x="4712153" y="3068217"/>
                <a:ext cx="2767693" cy="449930"/>
              </a:xfrm>
              <a:prstGeom prst="rect">
                <a:avLst/>
              </a:prstGeom>
              <a:solidFill>
                <a:srgbClr val="FC6D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Loss Check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5F362CE-9825-724F-8835-AC6A61B3B577}"/>
                  </a:ext>
                </a:extLst>
              </p:cNvPr>
              <p:cNvSpPr/>
              <p:nvPr/>
            </p:nvSpPr>
            <p:spPr>
              <a:xfrm>
                <a:off x="4712153" y="3648116"/>
                <a:ext cx="2767693" cy="4499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Position Selection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EFD36FD-1862-E849-906E-9999890CC94F}"/>
                  </a:ext>
                </a:extLst>
              </p:cNvPr>
              <p:cNvSpPr/>
              <p:nvPr/>
            </p:nvSpPr>
            <p:spPr>
              <a:xfrm>
                <a:off x="4712152" y="4235675"/>
                <a:ext cx="2767693" cy="4499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Custom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A957786D-9182-594A-825D-C979BF0B816F}"/>
                  </a:ext>
                </a:extLst>
              </p:cNvPr>
              <p:cNvCxnSpPr>
                <a:cxnSpLocks/>
                <a:stCxn id="109" idx="2"/>
                <a:endCxn id="110" idx="0"/>
              </p:cNvCxnSpPr>
              <p:nvPr/>
            </p:nvCxnSpPr>
            <p:spPr>
              <a:xfrm>
                <a:off x="6096000" y="2932397"/>
                <a:ext cx="0" cy="135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6797DA0-E20B-D140-9D09-B1D23861EFDD}"/>
                  </a:ext>
                </a:extLst>
              </p:cNvPr>
              <p:cNvCxnSpPr>
                <a:cxnSpLocks/>
                <a:stCxn id="110" idx="2"/>
                <a:endCxn id="111" idx="0"/>
              </p:cNvCxnSpPr>
              <p:nvPr/>
            </p:nvCxnSpPr>
            <p:spPr>
              <a:xfrm>
                <a:off x="6096000" y="3518147"/>
                <a:ext cx="0" cy="129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1BC3A71C-2C06-1E43-A579-CB5AB4E6F492}"/>
                  </a:ext>
                </a:extLst>
              </p:cNvPr>
              <p:cNvCxnSpPr>
                <a:cxnSpLocks/>
                <a:stCxn id="111" idx="2"/>
                <a:endCxn id="112" idx="0"/>
              </p:cNvCxnSpPr>
              <p:nvPr/>
            </p:nvCxnSpPr>
            <p:spPr>
              <a:xfrm flipH="1">
                <a:off x="6095999" y="4098046"/>
                <a:ext cx="1" cy="137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2D553-AA28-EF4C-A3A2-D73D7D543AFD}"/>
              </a:ext>
            </a:extLst>
          </p:cNvPr>
          <p:cNvGrpSpPr/>
          <p:nvPr/>
        </p:nvGrpSpPr>
        <p:grpSpPr>
          <a:xfrm>
            <a:off x="8324171" y="2763018"/>
            <a:ext cx="3278035" cy="3700043"/>
            <a:chOff x="894593" y="2792832"/>
            <a:chExt cx="3278035" cy="3700043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05463C0-E532-194B-A696-3833CDC0D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93" y="3214840"/>
              <a:ext cx="3278035" cy="3278035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Computes lambdas</a:t>
              </a:r>
              <a:br>
                <a:rPr lang="en-IT" dirty="0"/>
              </a:br>
              <a:r>
                <a:rPr lang="en-IT" dirty="0"/>
                <a:t>and </a:t>
              </a:r>
              <a:br>
                <a:rPr lang="en-IT" dirty="0"/>
              </a:br>
              <a:r>
                <a:rPr lang="en-IT" dirty="0"/>
                <a:t>Notifies delegate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13EC96-3F71-5549-B5E1-C89342344195}"/>
                </a:ext>
              </a:extLst>
            </p:cNvPr>
            <p:cNvSpPr txBox="1"/>
            <p:nvPr/>
          </p:nvSpPr>
          <p:spPr>
            <a:xfrm>
              <a:off x="1399548" y="2792832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>
                  <a:solidFill>
                    <a:srgbClr val="7030A0"/>
                  </a:solidFill>
                </a:rPr>
                <a:t>Build Game Operation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8A4A154-88C4-994C-A7C6-DD549EF85E5E}"/>
                </a:ext>
              </a:extLst>
            </p:cNvPr>
            <p:cNvGrpSpPr/>
            <p:nvPr/>
          </p:nvGrpSpPr>
          <p:grpSpPr>
            <a:xfrm>
              <a:off x="1149763" y="4392823"/>
              <a:ext cx="2767693" cy="1035680"/>
              <a:chOff x="1149764" y="3752288"/>
              <a:chExt cx="2767693" cy="103568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AACBC1C-8870-C743-AB66-154258963239}"/>
                  </a:ext>
                </a:extLst>
              </p:cNvPr>
              <p:cNvSpPr/>
              <p:nvPr/>
            </p:nvSpPr>
            <p:spPr>
              <a:xfrm>
                <a:off x="1149764" y="3752288"/>
                <a:ext cx="2767693" cy="4499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Block Selection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AF3DA82-D7D1-0C4D-925A-CCB985DAE016}"/>
                  </a:ext>
                </a:extLst>
              </p:cNvPr>
              <p:cNvSpPr/>
              <p:nvPr/>
            </p:nvSpPr>
            <p:spPr>
              <a:xfrm>
                <a:off x="1149764" y="4338038"/>
                <a:ext cx="2767693" cy="4499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Building</a:t>
                </a: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ECD494B-06B0-B14C-9F7A-06DBB7D34234}"/>
                  </a:ext>
                </a:extLst>
              </p:cNvPr>
              <p:cNvCxnSpPr>
                <a:cxnSpLocks/>
                <a:stCxn id="122" idx="2"/>
                <a:endCxn id="123" idx="0"/>
              </p:cNvCxnSpPr>
              <p:nvPr/>
            </p:nvCxnSpPr>
            <p:spPr>
              <a:xfrm>
                <a:off x="2533611" y="4202218"/>
                <a:ext cx="0" cy="135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C302DA-8B4C-BC45-ADE8-4A812B4D8B6D}"/>
              </a:ext>
            </a:extLst>
          </p:cNvPr>
          <p:cNvCxnSpPr>
            <a:cxnSpLocks/>
            <a:stCxn id="112" idx="3"/>
            <a:endCxn id="119" idx="1"/>
          </p:cNvCxnSpPr>
          <p:nvPr/>
        </p:nvCxnSpPr>
        <p:spPr>
          <a:xfrm>
            <a:off x="7632245" y="4613040"/>
            <a:ext cx="691926" cy="2110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524068-626F-044E-8F32-EF0BDAD5B665}"/>
              </a:ext>
            </a:extLst>
          </p:cNvPr>
          <p:cNvCxnSpPr>
            <a:cxnSpLocks/>
            <a:stCxn id="112" idx="1"/>
            <a:endCxn id="77" idx="3"/>
          </p:cNvCxnSpPr>
          <p:nvPr/>
        </p:nvCxnSpPr>
        <p:spPr>
          <a:xfrm flipH="1">
            <a:off x="4172628" y="4613040"/>
            <a:ext cx="691924" cy="2408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7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14D5-5A59-B244-9496-70AD8784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But how do Phases work?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30367D-F993-8A48-B7E5-2DFD3F66E57E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DB38E60-946C-4B47-9D9B-2634E2BA2AC2}"/>
              </a:ext>
            </a:extLst>
          </p:cNvPr>
          <p:cNvGrpSpPr/>
          <p:nvPr/>
        </p:nvGrpSpPr>
        <p:grpSpPr>
          <a:xfrm>
            <a:off x="817810" y="1836000"/>
            <a:ext cx="10466273" cy="3512394"/>
            <a:chOff x="817810" y="1836000"/>
            <a:chExt cx="10466273" cy="3512394"/>
          </a:xfrm>
        </p:grpSpPr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D600D202-43DC-D548-9DC2-3B343621CE00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972767" y="2955888"/>
              <a:ext cx="1881222" cy="6452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BD9357F-3E1A-FF4D-8D26-8C4E7F514F80}"/>
                </a:ext>
              </a:extLst>
            </p:cNvPr>
            <p:cNvGrpSpPr/>
            <p:nvPr/>
          </p:nvGrpSpPr>
          <p:grpSpPr>
            <a:xfrm>
              <a:off x="5037613" y="2474068"/>
              <a:ext cx="1273629" cy="1813367"/>
              <a:chOff x="5106688" y="1848771"/>
              <a:chExt cx="1273629" cy="18133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7AA760D-ABDF-D24C-8A98-92C627574D51}"/>
                  </a:ext>
                </a:extLst>
              </p:cNvPr>
              <p:cNvGrpSpPr/>
              <p:nvPr/>
            </p:nvGrpSpPr>
            <p:grpSpPr>
              <a:xfrm>
                <a:off x="5106688" y="2301610"/>
                <a:ext cx="1273629" cy="1360528"/>
                <a:chOff x="5106688" y="2301610"/>
                <a:chExt cx="1273629" cy="1360528"/>
              </a:xfrm>
            </p:grpSpPr>
            <p:sp>
              <p:nvSpPr>
                <p:cNvPr id="43" name="Vertical Scroll 42">
                  <a:extLst>
                    <a:ext uri="{FF2B5EF4-FFF2-40B4-BE49-F238E27FC236}">
                      <a16:creationId xmlns:a16="http://schemas.microsoft.com/office/drawing/2014/main" id="{B29DBC1A-9749-254A-A97E-8E51DEEEE434}"/>
                    </a:ext>
                  </a:extLst>
                </p:cNvPr>
                <p:cNvSpPr/>
                <p:nvPr/>
              </p:nvSpPr>
              <p:spPr>
                <a:xfrm>
                  <a:off x="5106688" y="2301610"/>
                  <a:ext cx="1273629" cy="1360528"/>
                </a:xfrm>
                <a:prstGeom prst="verticalScroll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 dirty="0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2D9D76C-5236-E944-B679-CDB66541E495}"/>
                    </a:ext>
                  </a:extLst>
                </p:cNvPr>
                <p:cNvGrpSpPr/>
                <p:nvPr/>
              </p:nvGrpSpPr>
              <p:grpSpPr>
                <a:xfrm>
                  <a:off x="5437341" y="2839704"/>
                  <a:ext cx="612321" cy="405469"/>
                  <a:chOff x="5438702" y="2738649"/>
                  <a:chExt cx="612321" cy="405469"/>
                </a:xfrm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E24C6304-8B29-FF48-9152-A555C8B6AACB}"/>
                      </a:ext>
                    </a:extLst>
                  </p:cNvPr>
                  <p:cNvSpPr/>
                  <p:nvPr/>
                </p:nvSpPr>
                <p:spPr>
                  <a:xfrm>
                    <a:off x="5441423" y="2738649"/>
                    <a:ext cx="604157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/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B3240A18-56A1-F040-ABD2-C1BA7766E2EC}"/>
                      </a:ext>
                    </a:extLst>
                  </p:cNvPr>
                  <p:cNvSpPr/>
                  <p:nvPr/>
                </p:nvSpPr>
                <p:spPr>
                  <a:xfrm>
                    <a:off x="5446866" y="2918524"/>
                    <a:ext cx="604157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/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96246BE3-D721-F045-9AEE-9B718349A11F}"/>
                      </a:ext>
                    </a:extLst>
                  </p:cNvPr>
                  <p:cNvSpPr/>
                  <p:nvPr/>
                </p:nvSpPr>
                <p:spPr>
                  <a:xfrm>
                    <a:off x="5438702" y="3098399"/>
                    <a:ext cx="604157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/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5D57467-7F48-0045-8D48-5F23076BCB5A}"/>
                  </a:ext>
                </a:extLst>
              </p:cNvPr>
              <p:cNvSpPr txBox="1"/>
              <p:nvPr/>
            </p:nvSpPr>
            <p:spPr>
              <a:xfrm>
                <a:off x="5143090" y="1848771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/>
                  <a:t>Game Rule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A71F017-E4D9-6A41-9246-25216C8E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6925" y="3601120"/>
              <a:ext cx="1053266" cy="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FC3E6D2-16D9-5845-A3F3-115039A90925}"/>
                </a:ext>
              </a:extLst>
            </p:cNvPr>
            <p:cNvGrpSpPr/>
            <p:nvPr/>
          </p:nvGrpSpPr>
          <p:grpSpPr>
            <a:xfrm>
              <a:off x="7814067" y="1836000"/>
              <a:ext cx="3470016" cy="3512394"/>
              <a:chOff x="7883142" y="1196421"/>
              <a:chExt cx="3470016" cy="3512394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2A2E139-6C23-1E4F-8FF1-16BA5D95DBBB}"/>
                  </a:ext>
                </a:extLst>
              </p:cNvPr>
              <p:cNvSpPr txBox="1"/>
              <p:nvPr/>
            </p:nvSpPr>
            <p:spPr>
              <a:xfrm rot="1633322">
                <a:off x="9812201" y="1816071"/>
                <a:ext cx="1273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Expandable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2B9273D-8839-4644-83DD-38EFE2E4496E}"/>
                  </a:ext>
                </a:extLst>
              </p:cNvPr>
              <p:cNvGrpSpPr/>
              <p:nvPr/>
            </p:nvGrpSpPr>
            <p:grpSpPr>
              <a:xfrm>
                <a:off x="7883142" y="1196421"/>
                <a:ext cx="3470016" cy="3512394"/>
                <a:chOff x="7883142" y="1196421"/>
                <a:chExt cx="3470016" cy="351239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CAFE807-B4C1-074D-9637-5C3B680B3C05}"/>
                    </a:ext>
                  </a:extLst>
                </p:cNvPr>
                <p:cNvGrpSpPr/>
                <p:nvPr/>
              </p:nvGrpSpPr>
              <p:grpSpPr>
                <a:xfrm>
                  <a:off x="8700299" y="2034068"/>
                  <a:ext cx="1835702" cy="1837101"/>
                  <a:chOff x="8401049" y="2164615"/>
                  <a:chExt cx="1835702" cy="1837101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7A411953-49B0-4643-8F6A-4905EE200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01049" y="2164615"/>
                    <a:ext cx="1835702" cy="18371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/>
                  </a:p>
                </p:txBody>
              </p:sp>
              <p:sp>
                <p:nvSpPr>
                  <p:cNvPr id="67" name="Rounded Rectangle 66">
                    <a:extLst>
                      <a:ext uri="{FF2B5EF4-FFF2-40B4-BE49-F238E27FC236}">
                        <a16:creationId xmlns:a16="http://schemas.microsoft.com/office/drawing/2014/main" id="{FA56C996-B5DC-BC48-9AD9-7B0C55A06242}"/>
                      </a:ext>
                    </a:extLst>
                  </p:cNvPr>
                  <p:cNvSpPr/>
                  <p:nvPr/>
                </p:nvSpPr>
                <p:spPr>
                  <a:xfrm rot="20490387">
                    <a:off x="8608883" y="2549449"/>
                    <a:ext cx="522514" cy="203361"/>
                  </a:xfrm>
                  <a:prstGeom prst="roundRect">
                    <a:avLst/>
                  </a:prstGeom>
                  <a:solidFill>
                    <a:srgbClr val="00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Exp</a:t>
                    </a:r>
                  </a:p>
                </p:txBody>
              </p:sp>
              <p:sp>
                <p:nvSpPr>
                  <p:cNvPr id="68" name="Rounded Rectangle 67">
                    <a:extLst>
                      <a:ext uri="{FF2B5EF4-FFF2-40B4-BE49-F238E27FC236}">
                        <a16:creationId xmlns:a16="http://schemas.microsoft.com/office/drawing/2014/main" id="{22A4E5B9-74D8-E049-8A51-AFF239E48825}"/>
                      </a:ext>
                    </a:extLst>
                  </p:cNvPr>
                  <p:cNvSpPr/>
                  <p:nvPr/>
                </p:nvSpPr>
                <p:spPr>
                  <a:xfrm rot="710142">
                    <a:off x="8706423" y="2940062"/>
                    <a:ext cx="522514" cy="203361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Rest</a:t>
                    </a:r>
                  </a:p>
                </p:txBody>
              </p:sp>
              <p:sp>
                <p:nvSpPr>
                  <p:cNvPr id="71" name="Rounded Rectangle 70">
                    <a:extLst>
                      <a:ext uri="{FF2B5EF4-FFF2-40B4-BE49-F238E27FC236}">
                        <a16:creationId xmlns:a16="http://schemas.microsoft.com/office/drawing/2014/main" id="{B790F70B-9028-C444-98DF-7316C6779D59}"/>
                      </a:ext>
                    </a:extLst>
                  </p:cNvPr>
                  <p:cNvSpPr/>
                  <p:nvPr/>
                </p:nvSpPr>
                <p:spPr>
                  <a:xfrm rot="21171166">
                    <a:off x="8612996" y="3275790"/>
                    <a:ext cx="522514" cy="203361"/>
                  </a:xfrm>
                  <a:prstGeom prst="roundRect">
                    <a:avLst/>
                  </a:prstGeom>
                  <a:solidFill>
                    <a:srgbClr val="00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Exp</a:t>
                    </a:r>
                  </a:p>
                </p:txBody>
              </p:sp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9E05EFE6-B5B1-DC4B-B1AC-304FB31B51A2}"/>
                      </a:ext>
                    </a:extLst>
                  </p:cNvPr>
                  <p:cNvSpPr/>
                  <p:nvPr/>
                </p:nvSpPr>
                <p:spPr>
                  <a:xfrm rot="1773056">
                    <a:off x="9422037" y="3447169"/>
                    <a:ext cx="522514" cy="203361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Rest</a:t>
                    </a:r>
                  </a:p>
                </p:txBody>
              </p:sp>
              <p:sp>
                <p:nvSpPr>
                  <p:cNvPr id="73" name="Rounded Rectangle 72">
                    <a:extLst>
                      <a:ext uri="{FF2B5EF4-FFF2-40B4-BE49-F238E27FC236}">
                        <a16:creationId xmlns:a16="http://schemas.microsoft.com/office/drawing/2014/main" id="{B381FEDD-2587-E849-B446-E81048291E05}"/>
                      </a:ext>
                    </a:extLst>
                  </p:cNvPr>
                  <p:cNvSpPr/>
                  <p:nvPr/>
                </p:nvSpPr>
                <p:spPr>
                  <a:xfrm>
                    <a:off x="9170941" y="2687698"/>
                    <a:ext cx="522514" cy="203361"/>
                  </a:xfrm>
                  <a:prstGeom prst="roundRect">
                    <a:avLst/>
                  </a:prstGeom>
                  <a:solidFill>
                    <a:srgbClr val="00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Exp</a:t>
                    </a:r>
                  </a:p>
                </p:txBody>
              </p:sp>
              <p:sp>
                <p:nvSpPr>
                  <p:cNvPr id="74" name="Rounded Rectangle 73">
                    <a:extLst>
                      <a:ext uri="{FF2B5EF4-FFF2-40B4-BE49-F238E27FC236}">
                        <a16:creationId xmlns:a16="http://schemas.microsoft.com/office/drawing/2014/main" id="{C3C3DB64-90A9-2643-9A70-94ACAB3D2D58}"/>
                      </a:ext>
                    </a:extLst>
                  </p:cNvPr>
                  <p:cNvSpPr/>
                  <p:nvPr/>
                </p:nvSpPr>
                <p:spPr>
                  <a:xfrm rot="21290523">
                    <a:off x="9350429" y="3064009"/>
                    <a:ext cx="522514" cy="203361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Rest</a:t>
                    </a:r>
                  </a:p>
                </p:txBody>
              </p:sp>
              <p:sp>
                <p:nvSpPr>
                  <p:cNvPr id="75" name="Rounded Rectangle 74">
                    <a:extLst>
                      <a:ext uri="{FF2B5EF4-FFF2-40B4-BE49-F238E27FC236}">
                        <a16:creationId xmlns:a16="http://schemas.microsoft.com/office/drawing/2014/main" id="{F537622C-DF7D-7645-A513-0B9DBCE4D063}"/>
                      </a:ext>
                    </a:extLst>
                  </p:cNvPr>
                  <p:cNvSpPr/>
                  <p:nvPr/>
                </p:nvSpPr>
                <p:spPr>
                  <a:xfrm rot="1598890">
                    <a:off x="8909684" y="3616727"/>
                    <a:ext cx="522514" cy="203361"/>
                  </a:xfrm>
                  <a:prstGeom prst="roundRect">
                    <a:avLst/>
                  </a:prstGeom>
                  <a:solidFill>
                    <a:srgbClr val="00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Exp</a:t>
                    </a:r>
                  </a:p>
                </p:txBody>
              </p:sp>
              <p:sp>
                <p:nvSpPr>
                  <p:cNvPr id="77" name="Rounded Rectangle 76">
                    <a:extLst>
                      <a:ext uri="{FF2B5EF4-FFF2-40B4-BE49-F238E27FC236}">
                        <a16:creationId xmlns:a16="http://schemas.microsoft.com/office/drawing/2014/main" id="{ABB8DC0C-05AB-5C4D-B743-7AB83EF9B3AB}"/>
                      </a:ext>
                    </a:extLst>
                  </p:cNvPr>
                  <p:cNvSpPr/>
                  <p:nvPr/>
                </p:nvSpPr>
                <p:spPr>
                  <a:xfrm rot="1045481">
                    <a:off x="9142319" y="2376147"/>
                    <a:ext cx="522514" cy="203361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Rest</a:t>
                    </a:r>
                  </a:p>
                </p:txBody>
              </p:sp>
              <p:sp>
                <p:nvSpPr>
                  <p:cNvPr id="78" name="Rounded Rectangle 77">
                    <a:extLst>
                      <a:ext uri="{FF2B5EF4-FFF2-40B4-BE49-F238E27FC236}">
                        <a16:creationId xmlns:a16="http://schemas.microsoft.com/office/drawing/2014/main" id="{A38C47CE-9CC7-6E4E-892A-2EFA2920BDED}"/>
                      </a:ext>
                    </a:extLst>
                  </p:cNvPr>
                  <p:cNvSpPr/>
                  <p:nvPr/>
                </p:nvSpPr>
                <p:spPr>
                  <a:xfrm rot="4095480">
                    <a:off x="9744626" y="2877217"/>
                    <a:ext cx="522514" cy="203361"/>
                  </a:xfrm>
                  <a:prstGeom prst="roundRect">
                    <a:avLst/>
                  </a:prstGeom>
                  <a:solidFill>
                    <a:srgbClr val="00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T" sz="1400" dirty="0"/>
                      <a:t>Exp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1BCBA53C-E24D-6747-9671-AD5A485A58BC}"/>
                    </a:ext>
                  </a:extLst>
                </p:cNvPr>
                <p:cNvGrpSpPr/>
                <p:nvPr/>
              </p:nvGrpSpPr>
              <p:grpSpPr>
                <a:xfrm>
                  <a:off x="10592615" y="2950082"/>
                  <a:ext cx="760543" cy="46616"/>
                  <a:chOff x="9828000" y="2941384"/>
                  <a:chExt cx="760543" cy="46616"/>
                </a:xfrm>
              </p:grpSpPr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FE04E1D2-94DB-4B4E-9982-150BA6EAFC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88000"/>
                    <a:ext cx="760543" cy="0"/>
                  </a:xfrm>
                  <a:prstGeom prst="straightConnector1">
                    <a:avLst/>
                  </a:prstGeom>
                  <a:ln>
                    <a:solidFill>
                      <a:srgbClr val="00D2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30F719AF-9C4E-214A-913D-7AC3534284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41384"/>
                    <a:ext cx="759600" cy="253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ECC4A8E3-225C-2143-AB39-1CE15CD9CFFE}"/>
                    </a:ext>
                  </a:extLst>
                </p:cNvPr>
                <p:cNvGrpSpPr/>
                <p:nvPr/>
              </p:nvGrpSpPr>
              <p:grpSpPr>
                <a:xfrm flipH="1">
                  <a:off x="7883142" y="2966816"/>
                  <a:ext cx="760543" cy="46616"/>
                  <a:chOff x="9828000" y="2941384"/>
                  <a:chExt cx="760543" cy="46616"/>
                </a:xfrm>
              </p:grpSpPr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0BF2840E-C485-D54C-BDE6-5CC110918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88000"/>
                    <a:ext cx="760543" cy="0"/>
                  </a:xfrm>
                  <a:prstGeom prst="straightConnector1">
                    <a:avLst/>
                  </a:prstGeom>
                  <a:ln>
                    <a:solidFill>
                      <a:srgbClr val="00D2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Arrow Connector 100">
                    <a:extLst>
                      <a:ext uri="{FF2B5EF4-FFF2-40B4-BE49-F238E27FC236}">
                        <a16:creationId xmlns:a16="http://schemas.microsoft.com/office/drawing/2014/main" id="{F957B100-9046-D54E-8FFD-084BE24E3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41384"/>
                    <a:ext cx="759600" cy="253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9081DE9-3EBF-9E42-8315-933CB3B6FCCE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9215191" y="1553385"/>
                  <a:ext cx="760543" cy="46616"/>
                  <a:chOff x="9828000" y="2941384"/>
                  <a:chExt cx="760543" cy="46616"/>
                </a:xfrm>
              </p:grpSpPr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6AECCEB3-B334-9E43-BC5F-2F245537B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88000"/>
                    <a:ext cx="760543" cy="0"/>
                  </a:xfrm>
                  <a:prstGeom prst="straightConnector1">
                    <a:avLst/>
                  </a:prstGeom>
                  <a:ln>
                    <a:solidFill>
                      <a:srgbClr val="00D2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5ABE0E3A-F6EC-F34F-80DF-93C53D4BE1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41384"/>
                    <a:ext cx="759600" cy="253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247531C-DA08-F740-A127-32C135286564}"/>
                    </a:ext>
                  </a:extLst>
                </p:cNvPr>
                <p:cNvGrpSpPr/>
                <p:nvPr/>
              </p:nvGrpSpPr>
              <p:grpSpPr>
                <a:xfrm rot="16200000" flipH="1" flipV="1">
                  <a:off x="9235961" y="4305236"/>
                  <a:ext cx="760543" cy="46616"/>
                  <a:chOff x="9828000" y="2941384"/>
                  <a:chExt cx="760543" cy="46616"/>
                </a:xfrm>
              </p:grpSpPr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A3DB6CA-6B34-EC4F-98F7-7AB6210EC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88000"/>
                    <a:ext cx="760543" cy="0"/>
                  </a:xfrm>
                  <a:prstGeom prst="straightConnector1">
                    <a:avLst/>
                  </a:prstGeom>
                  <a:ln>
                    <a:solidFill>
                      <a:srgbClr val="00D2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FE4B2C03-DDBC-EB49-9919-384E8AC968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28000" y="2941384"/>
                    <a:ext cx="759600" cy="253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87E230D-9D6A-424C-9D6E-0583C1204C32}"/>
                </a:ext>
              </a:extLst>
            </p:cNvPr>
            <p:cNvGrpSpPr/>
            <p:nvPr/>
          </p:nvGrpSpPr>
          <p:grpSpPr>
            <a:xfrm>
              <a:off x="817810" y="2034955"/>
              <a:ext cx="2439642" cy="2675724"/>
              <a:chOff x="817810" y="2034955"/>
              <a:chExt cx="2439642" cy="267572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82C2B34-B091-7444-BDA3-6923CD454851}"/>
                  </a:ext>
                </a:extLst>
              </p:cNvPr>
              <p:cNvGrpSpPr/>
              <p:nvPr/>
            </p:nvGrpSpPr>
            <p:grpSpPr>
              <a:xfrm>
                <a:off x="907918" y="2451249"/>
                <a:ext cx="2259430" cy="2259430"/>
                <a:chOff x="838201" y="2293363"/>
                <a:chExt cx="2259430" cy="2259430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E603597F-BA80-9E47-A61E-2105437A40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201" y="2293363"/>
                  <a:ext cx="2259430" cy="2259430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dirty="0"/>
                    <a:t>Computes lambdas</a:t>
                  </a:r>
                  <a:br>
                    <a:rPr lang="en-IT" dirty="0"/>
                  </a:br>
                  <a:r>
                    <a:rPr lang="en-IT" dirty="0"/>
                    <a:t>and </a:t>
                  </a:r>
                  <a:br>
                    <a:rPr lang="en-IT" dirty="0"/>
                  </a:br>
                  <a:r>
                    <a:rPr lang="en-IT" dirty="0"/>
                    <a:t>Notifies delegate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AAA6749-B3BF-1B4D-87EC-B34DBD6B5CAB}"/>
                    </a:ext>
                  </a:extLst>
                </p:cNvPr>
                <p:cNvGrpSpPr/>
                <p:nvPr/>
              </p:nvGrpSpPr>
              <p:grpSpPr>
                <a:xfrm>
                  <a:off x="1032782" y="2696321"/>
                  <a:ext cx="1870268" cy="1453513"/>
                  <a:chOff x="1032780" y="2604407"/>
                  <a:chExt cx="1870268" cy="1453513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6C66F2C5-4375-1441-B25F-85BA6E98D08B}"/>
                      </a:ext>
                    </a:extLst>
                  </p:cNvPr>
                  <p:cNvSpPr/>
                  <p:nvPr/>
                </p:nvSpPr>
                <p:spPr>
                  <a:xfrm>
                    <a:off x="1032783" y="2604407"/>
                    <a:ext cx="1870265" cy="2033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 sz="1600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9D0ABFC-69F0-2444-81DA-52BE32A15D09}"/>
                      </a:ext>
                    </a:extLst>
                  </p:cNvPr>
                  <p:cNvSpPr/>
                  <p:nvPr/>
                </p:nvSpPr>
                <p:spPr>
                  <a:xfrm>
                    <a:off x="1032782" y="2915451"/>
                    <a:ext cx="1870265" cy="2033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 sz="1600" dirty="0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64B28BA6-A371-194D-9B05-DE79517F13E5}"/>
                      </a:ext>
                    </a:extLst>
                  </p:cNvPr>
                  <p:cNvSpPr/>
                  <p:nvPr/>
                </p:nvSpPr>
                <p:spPr>
                  <a:xfrm>
                    <a:off x="1032782" y="3229483"/>
                    <a:ext cx="1870265" cy="2033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 sz="1600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92361D22-C1B3-8B45-9F74-FD0AE186BD13}"/>
                      </a:ext>
                    </a:extLst>
                  </p:cNvPr>
                  <p:cNvSpPr/>
                  <p:nvPr/>
                </p:nvSpPr>
                <p:spPr>
                  <a:xfrm>
                    <a:off x="1032781" y="3543515"/>
                    <a:ext cx="1870265" cy="2033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 sz="1600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293D5BA-25F7-544B-94AA-B5FFE4C3E415}"/>
                      </a:ext>
                    </a:extLst>
                  </p:cNvPr>
                  <p:cNvSpPr/>
                  <p:nvPr/>
                </p:nvSpPr>
                <p:spPr>
                  <a:xfrm>
                    <a:off x="1032780" y="3854559"/>
                    <a:ext cx="1870265" cy="2033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T" sz="1600" dirty="0"/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F2E0CF2A-A778-A140-B65F-26E8E2B82308}"/>
                      </a:ext>
                    </a:extLst>
                  </p:cNvPr>
                  <p:cNvCxnSpPr>
                    <a:cxnSpLocks/>
                    <a:stCxn id="5" idx="2"/>
                    <a:endCxn id="6" idx="0"/>
                  </p:cNvCxnSpPr>
                  <p:nvPr/>
                </p:nvCxnSpPr>
                <p:spPr>
                  <a:xfrm flipH="1">
                    <a:off x="1967915" y="2807768"/>
                    <a:ext cx="1" cy="1076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9D064E8-3C92-4149-91DD-6014ED9654CD}"/>
                      </a:ext>
                    </a:extLst>
                  </p:cNvPr>
                  <p:cNvCxnSpPr>
                    <a:cxnSpLocks/>
                    <a:stCxn id="6" idx="2"/>
                    <a:endCxn id="23" idx="0"/>
                  </p:cNvCxnSpPr>
                  <p:nvPr/>
                </p:nvCxnSpPr>
                <p:spPr>
                  <a:xfrm>
                    <a:off x="1967915" y="3118812"/>
                    <a:ext cx="0" cy="1106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33D6A00A-ADF1-664A-BDB6-B0BF4BF65574}"/>
                      </a:ext>
                    </a:extLst>
                  </p:cNvPr>
                  <p:cNvCxnSpPr>
                    <a:cxnSpLocks/>
                    <a:stCxn id="23" idx="2"/>
                    <a:endCxn id="24" idx="0"/>
                  </p:cNvCxnSpPr>
                  <p:nvPr/>
                </p:nvCxnSpPr>
                <p:spPr>
                  <a:xfrm flipH="1">
                    <a:off x="1967914" y="3432844"/>
                    <a:ext cx="1" cy="1106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423F3C38-6156-B244-BB57-42F4B3DF1F60}"/>
                      </a:ext>
                    </a:extLst>
                  </p:cNvPr>
                  <p:cNvCxnSpPr>
                    <a:cxnSpLocks/>
                    <a:stCxn id="24" idx="2"/>
                    <a:endCxn id="25" idx="0"/>
                  </p:cNvCxnSpPr>
                  <p:nvPr/>
                </p:nvCxnSpPr>
                <p:spPr>
                  <a:xfrm flipH="1">
                    <a:off x="1967913" y="3746876"/>
                    <a:ext cx="1" cy="1076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006FF85-7013-DF46-B801-0A728337F043}"/>
                  </a:ext>
                </a:extLst>
              </p:cNvPr>
              <p:cNvSpPr txBox="1"/>
              <p:nvPr/>
            </p:nvSpPr>
            <p:spPr>
              <a:xfrm>
                <a:off x="817810" y="2034955"/>
                <a:ext cx="243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/>
                  <a:t>Game Operation Phases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663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7EB-E0A3-7843-A6E3-85EFB1B5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Expandable Predicate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4B2CE-0290-4E4B-B325-565EDB5DC627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4966C3-B311-3249-B947-E4FA5E891F2D}"/>
              </a:ext>
            </a:extLst>
          </p:cNvPr>
          <p:cNvGrpSpPr/>
          <p:nvPr/>
        </p:nvGrpSpPr>
        <p:grpSpPr>
          <a:xfrm>
            <a:off x="838200" y="1901681"/>
            <a:ext cx="8506572" cy="3117265"/>
            <a:chOff x="838200" y="1901681"/>
            <a:chExt cx="8506572" cy="31172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DF0F155-92FF-664D-B01D-9E56B2FDAC21}"/>
                </a:ext>
              </a:extLst>
            </p:cNvPr>
            <p:cNvSpPr/>
            <p:nvPr/>
          </p:nvSpPr>
          <p:spPr>
            <a:xfrm>
              <a:off x="838200" y="1901681"/>
              <a:ext cx="2767693" cy="44993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Expandable Predicate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0EB31-FE7D-0E4E-9890-BA69117BE75D}"/>
                </a:ext>
              </a:extLst>
            </p:cNvPr>
            <p:cNvSpPr txBox="1"/>
            <p:nvPr/>
          </p:nvSpPr>
          <p:spPr>
            <a:xfrm>
              <a:off x="3605893" y="1982279"/>
              <a:ext cx="1948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.test(gameState) =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30E762D-C1FF-9D4F-B5A1-FD0DD826C47B}"/>
                </a:ext>
              </a:extLst>
            </p:cNvPr>
            <p:cNvSpPr/>
            <p:nvPr/>
          </p:nvSpPr>
          <p:spPr>
            <a:xfrm>
              <a:off x="5554119" y="1901681"/>
              <a:ext cx="618081" cy="44993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false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4D84CB-6E5E-D44B-B101-9A23DDFCA650}"/>
                </a:ext>
              </a:extLst>
            </p:cNvPr>
            <p:cNvGrpSpPr/>
            <p:nvPr/>
          </p:nvGrpSpPr>
          <p:grpSpPr>
            <a:xfrm>
              <a:off x="6311253" y="1901681"/>
              <a:ext cx="2918103" cy="449930"/>
              <a:chOff x="6311253" y="1901681"/>
              <a:chExt cx="2918103" cy="4499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65083-C791-1845-A627-7BB5F4A68A86}"/>
                  </a:ext>
                </a:extLst>
              </p:cNvPr>
              <p:cNvSpPr txBox="1"/>
              <p:nvPr/>
            </p:nvSpPr>
            <p:spPr>
              <a:xfrm>
                <a:off x="6311253" y="1937524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00D200"/>
                    </a:solidFill>
                  </a:rPr>
                  <a:t>OR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3CE7F9B-5DAB-B24F-8550-3832B5FE139D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00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Exp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AA748-36B3-B649-87D2-28F273C6A725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727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.test(gameState)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990E48-C000-5247-A359-10EA5739BC51}"/>
                </a:ext>
              </a:extLst>
            </p:cNvPr>
            <p:cNvGrpSpPr/>
            <p:nvPr/>
          </p:nvGrpSpPr>
          <p:grpSpPr>
            <a:xfrm>
              <a:off x="6311253" y="2551665"/>
              <a:ext cx="2918103" cy="449930"/>
              <a:chOff x="6311253" y="1901681"/>
              <a:chExt cx="2918103" cy="4499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5AC95E-BDA6-4046-B3A8-FAA66E213C4C}"/>
                  </a:ext>
                </a:extLst>
              </p:cNvPr>
              <p:cNvSpPr txBox="1"/>
              <p:nvPr/>
            </p:nvSpPr>
            <p:spPr>
              <a:xfrm>
                <a:off x="6311253" y="1937524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00D200"/>
                    </a:solidFill>
                  </a:rPr>
                  <a:t>OR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C46CA95-0831-B34B-B4EE-EE94DCB4B9B9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00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Exp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0ECBE1-66A0-2C4B-BF5A-497F8014D4FC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727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.test(gameState)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F4BEFFE-DED6-A14A-B23F-952B53372881}"/>
                </a:ext>
              </a:extLst>
            </p:cNvPr>
            <p:cNvGrpSpPr/>
            <p:nvPr/>
          </p:nvGrpSpPr>
          <p:grpSpPr>
            <a:xfrm>
              <a:off x="6311253" y="3237492"/>
              <a:ext cx="2918103" cy="449930"/>
              <a:chOff x="6311253" y="1901681"/>
              <a:chExt cx="2918103" cy="44993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A91BC2-434B-2940-9AA9-22E05893B959}"/>
                  </a:ext>
                </a:extLst>
              </p:cNvPr>
              <p:cNvSpPr txBox="1"/>
              <p:nvPr/>
            </p:nvSpPr>
            <p:spPr>
              <a:xfrm>
                <a:off x="6311253" y="1937524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00D200"/>
                    </a:solidFill>
                  </a:rPr>
                  <a:t>OR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7F20B0D-D391-0E48-9C01-ADB9C2EF7A07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00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Exp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CD7DB5-AA95-DD40-B5B2-86C2B681C4CD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727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.test(gameState)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9E57D5-D9BF-364E-8783-BE69DC303A72}"/>
                </a:ext>
              </a:extLst>
            </p:cNvPr>
            <p:cNvGrpSpPr/>
            <p:nvPr/>
          </p:nvGrpSpPr>
          <p:grpSpPr>
            <a:xfrm>
              <a:off x="6237515" y="3923319"/>
              <a:ext cx="2991841" cy="449930"/>
              <a:chOff x="6237515" y="1901681"/>
              <a:chExt cx="2991841" cy="4499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437056-649D-EF4C-ADE1-5E616EA69D9F}"/>
                  </a:ext>
                </a:extLst>
              </p:cNvPr>
              <p:cNvSpPr txBox="1"/>
              <p:nvPr/>
            </p:nvSpPr>
            <p:spPr>
              <a:xfrm>
                <a:off x="6237515" y="1937524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FF0000"/>
                    </a:solidFill>
                  </a:rPr>
                  <a:t>AND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EBA1295-8D3F-7946-AAD6-36E321A91BE5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Rest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2002F6-C5BA-1747-A1CC-F17A77CA9993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727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.test(gameState)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1578EA-072B-1745-AE4A-D1C31A8889F2}"/>
                </a:ext>
              </a:extLst>
            </p:cNvPr>
            <p:cNvGrpSpPr/>
            <p:nvPr/>
          </p:nvGrpSpPr>
          <p:grpSpPr>
            <a:xfrm>
              <a:off x="6237515" y="4569016"/>
              <a:ext cx="3107257" cy="449930"/>
              <a:chOff x="6237515" y="1901681"/>
              <a:chExt cx="3107257" cy="44993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C94E11-4481-6541-BB3A-A3FD9AC0F372}"/>
                  </a:ext>
                </a:extLst>
              </p:cNvPr>
              <p:cNvSpPr txBox="1"/>
              <p:nvPr/>
            </p:nvSpPr>
            <p:spPr>
              <a:xfrm>
                <a:off x="6237515" y="1937524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FF0000"/>
                    </a:solidFill>
                  </a:rPr>
                  <a:t>AND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023951F-5543-D145-9477-96D045B93129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Rest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DE7A60-49AB-6C49-B5F5-307339838DE5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842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.test(gameState) ;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7BC556-2295-1741-A27C-9B22B00204D7}"/>
              </a:ext>
            </a:extLst>
          </p:cNvPr>
          <p:cNvGrpSpPr/>
          <p:nvPr/>
        </p:nvGrpSpPr>
        <p:grpSpPr>
          <a:xfrm>
            <a:off x="838200" y="5379781"/>
            <a:ext cx="5535386" cy="825984"/>
            <a:chOff x="838200" y="5379781"/>
            <a:chExt cx="5535386" cy="8259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8435B4-80B0-F74A-A5B2-98001C82A1E8}"/>
                </a:ext>
              </a:extLst>
            </p:cNvPr>
            <p:cNvSpPr/>
            <p:nvPr/>
          </p:nvSpPr>
          <p:spPr>
            <a:xfrm>
              <a:off x="838200" y="5755835"/>
              <a:ext cx="2767693" cy="4499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Position Selection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82B684-EF00-DF4F-A6A6-B5FD69BD9F91}"/>
                </a:ext>
              </a:extLst>
            </p:cNvPr>
            <p:cNvSpPr/>
            <p:nvPr/>
          </p:nvSpPr>
          <p:spPr>
            <a:xfrm>
              <a:off x="3605893" y="5755835"/>
              <a:ext cx="2767693" cy="44993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Win Check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DE2A68-41E8-D84A-9E00-E935A4D274BD}"/>
                </a:ext>
              </a:extLst>
            </p:cNvPr>
            <p:cNvSpPr txBox="1"/>
            <p:nvPr/>
          </p:nvSpPr>
          <p:spPr>
            <a:xfrm>
              <a:off x="838200" y="5379781"/>
              <a:ext cx="999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</a:t>
              </a:r>
              <a:r>
                <a:rPr lang="en-IT" dirty="0"/>
                <a:t>sed by: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1E981B-2343-0346-AFA1-F823AD0E5059}"/>
              </a:ext>
            </a:extLst>
          </p:cNvPr>
          <p:cNvGrpSpPr/>
          <p:nvPr/>
        </p:nvGrpSpPr>
        <p:grpSpPr>
          <a:xfrm>
            <a:off x="10368000" y="1837038"/>
            <a:ext cx="369339" cy="3181908"/>
            <a:chOff x="9465276" y="1837038"/>
            <a:chExt cx="369339" cy="318190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1DA3990-EA03-5D42-9B50-D50E6C1ABEAB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76" y="1837038"/>
              <a:ext cx="0" cy="3181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5A55B8-E125-8441-A184-0DAA94C31C46}"/>
                </a:ext>
              </a:extLst>
            </p:cNvPr>
            <p:cNvSpPr txBox="1"/>
            <p:nvPr/>
          </p:nvSpPr>
          <p:spPr>
            <a:xfrm rot="5400000">
              <a:off x="8119337" y="3277791"/>
              <a:ext cx="3061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first </a:t>
              </a:r>
              <a:r>
                <a:rPr lang="it-IT" dirty="0">
                  <a:solidFill>
                    <a:srgbClr val="00D200"/>
                  </a:solidFill>
                </a:rPr>
                <a:t>expansive</a:t>
              </a:r>
              <a:r>
                <a:rPr lang="it-IT" dirty="0"/>
                <a:t> then </a:t>
              </a:r>
              <a:r>
                <a:rPr lang="it-IT" dirty="0">
                  <a:solidFill>
                    <a:srgbClr val="FF0000"/>
                  </a:solidFill>
                </a:rPr>
                <a:t>restrictive</a:t>
              </a:r>
              <a:endParaRPr lang="en-IT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11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7EB-E0A3-7843-A6E3-85EFB1B5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Expandable List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4B2CE-0290-4E4B-B325-565EDB5DC627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D541D4-E8FA-DC46-9AF8-6DEBE7EB2543}"/>
              </a:ext>
            </a:extLst>
          </p:cNvPr>
          <p:cNvGrpSpPr/>
          <p:nvPr/>
        </p:nvGrpSpPr>
        <p:grpSpPr>
          <a:xfrm>
            <a:off x="838200" y="1901681"/>
            <a:ext cx="8831149" cy="3117265"/>
            <a:chOff x="838200" y="1901681"/>
            <a:chExt cx="8831149" cy="31172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DF0F155-92FF-664D-B01D-9E56B2FDAC21}"/>
                </a:ext>
              </a:extLst>
            </p:cNvPr>
            <p:cNvSpPr/>
            <p:nvPr/>
          </p:nvSpPr>
          <p:spPr>
            <a:xfrm>
              <a:off x="838200" y="1901681"/>
              <a:ext cx="2767693" cy="44993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Expandable List Function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0EB31-FE7D-0E4E-9890-BA69117BE75D}"/>
                </a:ext>
              </a:extLst>
            </p:cNvPr>
            <p:cNvSpPr txBox="1"/>
            <p:nvPr/>
          </p:nvSpPr>
          <p:spPr>
            <a:xfrm>
              <a:off x="3605893" y="1982279"/>
              <a:ext cx="2110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.apply(gameState) =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30E762D-C1FF-9D4F-B5A1-FD0DD826C47B}"/>
                </a:ext>
              </a:extLst>
            </p:cNvPr>
            <p:cNvSpPr/>
            <p:nvPr/>
          </p:nvSpPr>
          <p:spPr>
            <a:xfrm>
              <a:off x="5716407" y="1901681"/>
              <a:ext cx="618081" cy="44993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[ ]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4D84CB-6E5E-D44B-B101-9A23DDFCA650}"/>
                </a:ext>
              </a:extLst>
            </p:cNvPr>
            <p:cNvGrpSpPr/>
            <p:nvPr/>
          </p:nvGrpSpPr>
          <p:grpSpPr>
            <a:xfrm>
              <a:off x="6531249" y="1901681"/>
              <a:ext cx="3022684" cy="449930"/>
              <a:chOff x="6368961" y="1901681"/>
              <a:chExt cx="3022684" cy="4499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65083-C791-1845-A627-7BB5F4A68A86}"/>
                  </a:ext>
                </a:extLst>
              </p:cNvPr>
              <p:cNvSpPr txBox="1"/>
              <p:nvPr/>
            </p:nvSpPr>
            <p:spPr>
              <a:xfrm>
                <a:off x="6368961" y="1937524"/>
                <a:ext cx="34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00D200"/>
                    </a:solidFill>
                  </a:rPr>
                  <a:t>∪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3CE7F9B-5DAB-B24F-8550-3832B5FE139D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00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Exp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AA748-36B3-B649-87D2-28F273C6A725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889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.apply(gameState)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990E48-C000-5247-A359-10EA5739BC51}"/>
                </a:ext>
              </a:extLst>
            </p:cNvPr>
            <p:cNvGrpSpPr/>
            <p:nvPr/>
          </p:nvGrpSpPr>
          <p:grpSpPr>
            <a:xfrm>
              <a:off x="6533654" y="2551665"/>
              <a:ext cx="3020279" cy="449930"/>
              <a:chOff x="6371366" y="1901681"/>
              <a:chExt cx="3020279" cy="4499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5AC95E-BDA6-4046-B3A8-FAA66E213C4C}"/>
                  </a:ext>
                </a:extLst>
              </p:cNvPr>
              <p:cNvSpPr txBox="1"/>
              <p:nvPr/>
            </p:nvSpPr>
            <p:spPr>
              <a:xfrm>
                <a:off x="6371366" y="1937524"/>
                <a:ext cx="341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00D200"/>
                    </a:solidFill>
                  </a:rPr>
                  <a:t>∪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C46CA95-0831-B34B-B4EE-EE94DCB4B9B9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00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Exp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0ECBE1-66A0-2C4B-BF5A-497F8014D4FC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889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.apply(gameState)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F4BEFFE-DED6-A14A-B23F-952B53372881}"/>
                </a:ext>
              </a:extLst>
            </p:cNvPr>
            <p:cNvGrpSpPr/>
            <p:nvPr/>
          </p:nvGrpSpPr>
          <p:grpSpPr>
            <a:xfrm>
              <a:off x="6533654" y="3237492"/>
              <a:ext cx="3020279" cy="449930"/>
              <a:chOff x="6371366" y="1901681"/>
              <a:chExt cx="3020279" cy="44993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A91BC2-434B-2940-9AA9-22E05893B959}"/>
                  </a:ext>
                </a:extLst>
              </p:cNvPr>
              <p:cNvSpPr txBox="1"/>
              <p:nvPr/>
            </p:nvSpPr>
            <p:spPr>
              <a:xfrm>
                <a:off x="6371366" y="1937524"/>
                <a:ext cx="341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00D200"/>
                    </a:solidFill>
                  </a:rPr>
                  <a:t>∪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7F20B0D-D391-0E48-9C01-ADB9C2EF7A07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00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Exp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CD7DB5-AA95-DD40-B5B2-86C2B681C4CD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889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.apply(gameState)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9E57D5-D9BF-364E-8783-BE69DC303A72}"/>
                </a:ext>
              </a:extLst>
            </p:cNvPr>
            <p:cNvGrpSpPr/>
            <p:nvPr/>
          </p:nvGrpSpPr>
          <p:grpSpPr>
            <a:xfrm>
              <a:off x="6548081" y="3923319"/>
              <a:ext cx="3005852" cy="449930"/>
              <a:chOff x="6385793" y="1901681"/>
              <a:chExt cx="3005852" cy="4499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437056-649D-EF4C-ADE1-5E616EA69D9F}"/>
                  </a:ext>
                </a:extLst>
              </p:cNvPr>
              <p:cNvSpPr txBox="1"/>
              <p:nvPr/>
            </p:nvSpPr>
            <p:spPr>
              <a:xfrm>
                <a:off x="6385793" y="193752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FF0000"/>
                    </a:solidFill>
                  </a:rPr>
                  <a:t>∖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7EBA1295-8D3F-7946-AAD6-36E321A91BE5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Rest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2002F6-C5BA-1747-A1CC-F17A77CA9993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1889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.apply(gameState)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1578EA-072B-1745-AE4A-D1C31A8889F2}"/>
                </a:ext>
              </a:extLst>
            </p:cNvPr>
            <p:cNvGrpSpPr/>
            <p:nvPr/>
          </p:nvGrpSpPr>
          <p:grpSpPr>
            <a:xfrm>
              <a:off x="6548081" y="4569016"/>
              <a:ext cx="3121268" cy="449930"/>
              <a:chOff x="6385793" y="1901681"/>
              <a:chExt cx="3121268" cy="44993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C94E11-4481-6541-BB3A-A3FD9AC0F372}"/>
                  </a:ext>
                </a:extLst>
              </p:cNvPr>
              <p:cNvSpPr txBox="1"/>
              <p:nvPr/>
            </p:nvSpPr>
            <p:spPr>
              <a:xfrm>
                <a:off x="6385793" y="193752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dirty="0">
                    <a:solidFill>
                      <a:srgbClr val="FF0000"/>
                    </a:solidFill>
                  </a:rPr>
                  <a:t>∖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023951F-5543-D145-9477-96D045B93129}"/>
                  </a:ext>
                </a:extLst>
              </p:cNvPr>
              <p:cNvSpPr/>
              <p:nvPr/>
            </p:nvSpPr>
            <p:spPr>
              <a:xfrm>
                <a:off x="6912292" y="1901681"/>
                <a:ext cx="618081" cy="44993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Rest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DE7A60-49AB-6C49-B5F5-307339838DE5}"/>
                  </a:ext>
                </a:extLst>
              </p:cNvPr>
              <p:cNvSpPr txBox="1"/>
              <p:nvPr/>
            </p:nvSpPr>
            <p:spPr>
              <a:xfrm>
                <a:off x="7502345" y="1982279"/>
                <a:ext cx="2004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.apply(gameState) ;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CBBCAD-78DA-A449-AF8C-85E7358F9F51}"/>
              </a:ext>
            </a:extLst>
          </p:cNvPr>
          <p:cNvGrpSpPr/>
          <p:nvPr/>
        </p:nvGrpSpPr>
        <p:grpSpPr>
          <a:xfrm>
            <a:off x="838200" y="5379781"/>
            <a:ext cx="2767693" cy="825984"/>
            <a:chOff x="838200" y="5379781"/>
            <a:chExt cx="2767693" cy="8259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8435B4-80B0-F74A-A5B2-98001C82A1E8}"/>
                </a:ext>
              </a:extLst>
            </p:cNvPr>
            <p:cNvSpPr/>
            <p:nvPr/>
          </p:nvSpPr>
          <p:spPr>
            <a:xfrm>
              <a:off x="838200" y="5755835"/>
              <a:ext cx="2767693" cy="4499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Block Selection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DE2A68-41E8-D84A-9E00-E935A4D274BD}"/>
                </a:ext>
              </a:extLst>
            </p:cNvPr>
            <p:cNvSpPr txBox="1"/>
            <p:nvPr/>
          </p:nvSpPr>
          <p:spPr>
            <a:xfrm>
              <a:off x="838200" y="5379781"/>
              <a:ext cx="999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</a:t>
              </a:r>
              <a:r>
                <a:rPr lang="en-IT" dirty="0"/>
                <a:t>sed by: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7E371D-1B4D-F14A-AB6D-7FAE0501A49A}"/>
              </a:ext>
            </a:extLst>
          </p:cNvPr>
          <p:cNvGrpSpPr/>
          <p:nvPr/>
        </p:nvGrpSpPr>
        <p:grpSpPr>
          <a:xfrm>
            <a:off x="10368000" y="1837038"/>
            <a:ext cx="369339" cy="3181908"/>
            <a:chOff x="9465276" y="1837038"/>
            <a:chExt cx="369339" cy="318190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1E8ABE-F44E-3044-9DE2-B36AA72D5F38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76" y="1837038"/>
              <a:ext cx="0" cy="3181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ADC1EB-BE12-C441-8FF5-BAD10B56A215}"/>
                </a:ext>
              </a:extLst>
            </p:cNvPr>
            <p:cNvSpPr txBox="1"/>
            <p:nvPr/>
          </p:nvSpPr>
          <p:spPr>
            <a:xfrm rot="5400000">
              <a:off x="8119337" y="3277791"/>
              <a:ext cx="3061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first </a:t>
              </a:r>
              <a:r>
                <a:rPr lang="it-IT" dirty="0">
                  <a:solidFill>
                    <a:srgbClr val="00D200"/>
                  </a:solidFill>
                </a:rPr>
                <a:t>expansive</a:t>
              </a:r>
              <a:r>
                <a:rPr lang="it-IT" dirty="0"/>
                <a:t> then </a:t>
              </a:r>
              <a:r>
                <a:rPr lang="it-IT" dirty="0">
                  <a:solidFill>
                    <a:srgbClr val="FF0000"/>
                  </a:solidFill>
                </a:rPr>
                <a:t>restrictive</a:t>
              </a:r>
              <a:endParaRPr lang="en-IT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7EB-E0A3-7843-A6E3-85EFB1B5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Expandable Consumer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4B2CE-0290-4E4B-B325-565EDB5DC627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F0F155-92FF-664D-B01D-9E56B2FDAC21}"/>
              </a:ext>
            </a:extLst>
          </p:cNvPr>
          <p:cNvSpPr/>
          <p:nvPr/>
        </p:nvSpPr>
        <p:spPr>
          <a:xfrm>
            <a:off x="838200" y="1901681"/>
            <a:ext cx="2767693" cy="44993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600" dirty="0"/>
              <a:t>Expandable Consumer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0EB31-FE7D-0E4E-9890-BA69117BE75D}"/>
              </a:ext>
            </a:extLst>
          </p:cNvPr>
          <p:cNvSpPr txBox="1"/>
          <p:nvPr/>
        </p:nvSpPr>
        <p:spPr>
          <a:xfrm>
            <a:off x="3605893" y="1982279"/>
            <a:ext cx="23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.accept(gameState) =&gt;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7AE4C-9D00-F641-9D47-4B38BB878804}"/>
              </a:ext>
            </a:extLst>
          </p:cNvPr>
          <p:cNvGrpSpPr/>
          <p:nvPr/>
        </p:nvGrpSpPr>
        <p:grpSpPr>
          <a:xfrm>
            <a:off x="5951849" y="1901681"/>
            <a:ext cx="2755646" cy="3117265"/>
            <a:chOff x="7074580" y="1901681"/>
            <a:chExt cx="2755646" cy="311726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CE7F9B-5DAB-B24F-8550-3832B5FE139D}"/>
                </a:ext>
              </a:extLst>
            </p:cNvPr>
            <p:cNvSpPr/>
            <p:nvPr/>
          </p:nvSpPr>
          <p:spPr>
            <a:xfrm>
              <a:off x="7074580" y="1901681"/>
              <a:ext cx="618081" cy="449930"/>
            </a:xfrm>
            <a:prstGeom prst="round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DAA748-36B3-B649-87D2-28F273C6A725}"/>
                </a:ext>
              </a:extLst>
            </p:cNvPr>
            <p:cNvSpPr txBox="1"/>
            <p:nvPr/>
          </p:nvSpPr>
          <p:spPr>
            <a:xfrm>
              <a:off x="7664633" y="1982279"/>
              <a:ext cx="2112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.accept(gameState) ;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C46CA95-0831-B34B-B4EE-EE94DCB4B9B9}"/>
                </a:ext>
              </a:extLst>
            </p:cNvPr>
            <p:cNvSpPr/>
            <p:nvPr/>
          </p:nvSpPr>
          <p:spPr>
            <a:xfrm>
              <a:off x="7074580" y="2551665"/>
              <a:ext cx="618081" cy="449930"/>
            </a:xfrm>
            <a:prstGeom prst="round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0ECBE1-66A0-2C4B-BF5A-497F8014D4FC}"/>
                </a:ext>
              </a:extLst>
            </p:cNvPr>
            <p:cNvSpPr txBox="1"/>
            <p:nvPr/>
          </p:nvSpPr>
          <p:spPr>
            <a:xfrm>
              <a:off x="7664633" y="2632263"/>
              <a:ext cx="2112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.accept(gameState) ;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7F20B0D-D391-0E48-9C01-ADB9C2EF7A07}"/>
                </a:ext>
              </a:extLst>
            </p:cNvPr>
            <p:cNvSpPr/>
            <p:nvPr/>
          </p:nvSpPr>
          <p:spPr>
            <a:xfrm>
              <a:off x="7074580" y="3237492"/>
              <a:ext cx="618081" cy="449930"/>
            </a:xfrm>
            <a:prstGeom prst="round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CD7DB5-AA95-DD40-B5B2-86C2B681C4CD}"/>
                </a:ext>
              </a:extLst>
            </p:cNvPr>
            <p:cNvSpPr txBox="1"/>
            <p:nvPr/>
          </p:nvSpPr>
          <p:spPr>
            <a:xfrm>
              <a:off x="7664633" y="3318090"/>
              <a:ext cx="2112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.accept(gameState) ;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7EBA1295-8D3F-7946-AAD6-36E321A91BE5}"/>
                </a:ext>
              </a:extLst>
            </p:cNvPr>
            <p:cNvSpPr/>
            <p:nvPr/>
          </p:nvSpPr>
          <p:spPr>
            <a:xfrm>
              <a:off x="7074580" y="3923319"/>
              <a:ext cx="618081" cy="449930"/>
            </a:xfrm>
            <a:prstGeom prst="round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2002F6-C5BA-1747-A1CC-F17A77CA9993}"/>
                </a:ext>
              </a:extLst>
            </p:cNvPr>
            <p:cNvSpPr txBox="1"/>
            <p:nvPr/>
          </p:nvSpPr>
          <p:spPr>
            <a:xfrm>
              <a:off x="7664633" y="4003917"/>
              <a:ext cx="2112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.accept(gameState) ;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023951F-5543-D145-9477-96D045B93129}"/>
                </a:ext>
              </a:extLst>
            </p:cNvPr>
            <p:cNvSpPr/>
            <p:nvPr/>
          </p:nvSpPr>
          <p:spPr>
            <a:xfrm>
              <a:off x="7074580" y="4569016"/>
              <a:ext cx="618081" cy="449930"/>
            </a:xfrm>
            <a:prstGeom prst="round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Exp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DE7A60-49AB-6C49-B5F5-307339838DE5}"/>
                </a:ext>
              </a:extLst>
            </p:cNvPr>
            <p:cNvSpPr txBox="1"/>
            <p:nvPr/>
          </p:nvSpPr>
          <p:spPr>
            <a:xfrm>
              <a:off x="7664633" y="4649614"/>
              <a:ext cx="2165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.accept(gameState) ;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096AA1-2CB3-E348-A4C0-7A213E75245C}"/>
              </a:ext>
            </a:extLst>
          </p:cNvPr>
          <p:cNvGrpSpPr/>
          <p:nvPr/>
        </p:nvGrpSpPr>
        <p:grpSpPr>
          <a:xfrm>
            <a:off x="10368000" y="1837038"/>
            <a:ext cx="369338" cy="3181908"/>
            <a:chOff x="9465276" y="1837038"/>
            <a:chExt cx="369338" cy="318190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6DE71F0-FC38-7042-B785-19524B7502B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76" y="1837038"/>
              <a:ext cx="0" cy="3181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99E998-64EC-594E-945F-797AA7705519}"/>
                </a:ext>
              </a:extLst>
            </p:cNvPr>
            <p:cNvSpPr txBox="1"/>
            <p:nvPr/>
          </p:nvSpPr>
          <p:spPr>
            <a:xfrm rot="5400000">
              <a:off x="9347846" y="3277791"/>
              <a:ext cx="604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FIFO</a:t>
              </a:r>
              <a:endParaRPr lang="en-IT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927966-2DFC-F14A-AB58-407C8F9D7BFF}"/>
              </a:ext>
            </a:extLst>
          </p:cNvPr>
          <p:cNvGrpSpPr/>
          <p:nvPr/>
        </p:nvGrpSpPr>
        <p:grpSpPr>
          <a:xfrm>
            <a:off x="838200" y="5379781"/>
            <a:ext cx="5535386" cy="825984"/>
            <a:chOff x="838200" y="5379781"/>
            <a:chExt cx="5535386" cy="82598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7222F2-5F0D-5F45-AE93-484EDC219B22}"/>
                </a:ext>
              </a:extLst>
            </p:cNvPr>
            <p:cNvSpPr/>
            <p:nvPr/>
          </p:nvSpPr>
          <p:spPr>
            <a:xfrm>
              <a:off x="838200" y="5755835"/>
              <a:ext cx="2767693" cy="449930"/>
            </a:xfrm>
            <a:prstGeom prst="rect">
              <a:avLst/>
            </a:prstGeom>
            <a:solidFill>
              <a:srgbClr val="00B0F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Movement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C09D128-E0D5-9046-BF75-14BAFCC4FADD}"/>
                </a:ext>
              </a:extLst>
            </p:cNvPr>
            <p:cNvSpPr/>
            <p:nvPr/>
          </p:nvSpPr>
          <p:spPr>
            <a:xfrm>
              <a:off x="3605893" y="5755835"/>
              <a:ext cx="2767693" cy="4499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Building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F7DD4-A0F2-2E4E-8984-2EE2174A454D}"/>
                </a:ext>
              </a:extLst>
            </p:cNvPr>
            <p:cNvSpPr txBox="1"/>
            <p:nvPr/>
          </p:nvSpPr>
          <p:spPr>
            <a:xfrm>
              <a:off x="838200" y="5379781"/>
              <a:ext cx="999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</a:t>
              </a:r>
              <a:r>
                <a:rPr lang="en-IT" dirty="0"/>
                <a:t>sed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30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5476-EF85-944A-A663-6CA5E1E0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Static Expansions</a:t>
            </a:r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AB0A8A94-AA59-4746-9702-00138301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09799" cy="1662112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715E50-65F5-8343-8954-075D59BD1CA6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EC62D3-BCC5-7948-A946-79FAD631BDCA}"/>
              </a:ext>
            </a:extLst>
          </p:cNvPr>
          <p:cNvGrpSpPr/>
          <p:nvPr/>
        </p:nvGrpSpPr>
        <p:grpSpPr>
          <a:xfrm>
            <a:off x="6348471" y="1983309"/>
            <a:ext cx="4417415" cy="1076869"/>
            <a:chOff x="6348471" y="1983309"/>
            <a:chExt cx="4417415" cy="107686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D345547-B9CB-C24B-87C0-8F9A8A995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5173" y="2098578"/>
              <a:ext cx="961600" cy="961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DD311B-E6B4-3944-A46C-F716FA67F8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724" y="2098578"/>
              <a:ext cx="961600" cy="9616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7F7980-90DE-A244-9478-2C730F8F9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3388" y="1983309"/>
              <a:ext cx="288000" cy="2883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B60148E1-DAD6-DE4A-AC17-505657853D97}"/>
                </a:ext>
              </a:extLst>
            </p:cNvPr>
            <p:cNvSpPr/>
            <p:nvPr/>
          </p:nvSpPr>
          <p:spPr>
            <a:xfrm>
              <a:off x="6348471" y="2431190"/>
              <a:ext cx="527222" cy="2963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33D8834-B2D5-4548-A29F-3EB1CBA53F65}"/>
                </a:ext>
              </a:extLst>
            </p:cNvPr>
            <p:cNvSpPr/>
            <p:nvPr/>
          </p:nvSpPr>
          <p:spPr>
            <a:xfrm>
              <a:off x="10238664" y="2431190"/>
              <a:ext cx="527222" cy="2963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97CCE56-2FAE-9F44-8E27-E2CCB5310ECE}"/>
              </a:ext>
            </a:extLst>
          </p:cNvPr>
          <p:cNvSpPr>
            <a:spLocks noChangeAspect="1"/>
          </p:cNvSpPr>
          <p:nvPr/>
        </p:nvSpPr>
        <p:spPr>
          <a:xfrm>
            <a:off x="1410145" y="4254218"/>
            <a:ext cx="288000" cy="2883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CB2F02E-F759-5342-BE75-B11905CD8B01}"/>
              </a:ext>
            </a:extLst>
          </p:cNvPr>
          <p:cNvSpPr/>
          <p:nvPr/>
        </p:nvSpPr>
        <p:spPr>
          <a:xfrm>
            <a:off x="2466432" y="4167677"/>
            <a:ext cx="618081" cy="449930"/>
          </a:xfrm>
          <a:prstGeom prst="round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600" dirty="0"/>
              <a:t>Exp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40B98E-AC8E-C84C-86FB-2CF033554B01}"/>
              </a:ext>
            </a:extLst>
          </p:cNvPr>
          <p:cNvSpPr txBox="1"/>
          <p:nvPr/>
        </p:nvSpPr>
        <p:spPr>
          <a:xfrm>
            <a:off x="3157380" y="4207976"/>
            <a:ext cx="358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(gameState) -&gt; [ BlockType.DOME ] 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D31ED-3167-5941-ACBC-1C1C0410C315}"/>
              </a:ext>
            </a:extLst>
          </p:cNvPr>
          <p:cNvSpPr txBox="1"/>
          <p:nvPr/>
        </p:nvSpPr>
        <p:spPr>
          <a:xfrm>
            <a:off x="1892029" y="42079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=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A67EFA-8972-384F-9171-17CB69F64641}"/>
              </a:ext>
            </a:extLst>
          </p:cNvPr>
          <p:cNvSpPr/>
          <p:nvPr/>
        </p:nvSpPr>
        <p:spPr>
          <a:xfrm>
            <a:off x="2373530" y="5429517"/>
            <a:ext cx="74449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onaco" pitchFamily="2" charset="77"/>
              </a:rPr>
              <a:t>allowedBlockTypes().addExpansion(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new </a:t>
            </a:r>
            <a:r>
              <a:rPr lang="en-GB" sz="1100" dirty="0">
                <a:latin typeface="Monaco" pitchFamily="2" charset="77"/>
              </a:rPr>
              <a:t>ListFunctionExpansion&lt;&gt;(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state </a:t>
            </a:r>
            <a:r>
              <a:rPr lang="en-GB" sz="1100" dirty="0">
                <a:latin typeface="Monaco" pitchFamily="2" charset="77"/>
              </a:rPr>
              <a:t>-&gt;</a:t>
            </a:r>
            <a:br>
              <a:rPr lang="en-GB" sz="1100" dirty="0"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        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Collections</a:t>
            </a:r>
            <a:r>
              <a:rPr lang="en-GB" sz="1100" dirty="0">
                <a:latin typeface="Monaco" pitchFamily="2" charset="77"/>
              </a:rPr>
              <a:t>.</a:t>
            </a:r>
            <a:r>
              <a:rPr lang="en-GB" sz="1100" i="1" dirty="0">
                <a:latin typeface="Monaco" pitchFamily="2" charset="77"/>
              </a:rPr>
              <a:t>singletonList</a:t>
            </a:r>
            <a:r>
              <a:rPr lang="en-GB" sz="1100" dirty="0">
                <a:latin typeface="Monaco" pitchFamily="2" charset="77"/>
              </a:rPr>
              <a:t>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BlockType</a:t>
            </a:r>
            <a:r>
              <a:rPr lang="en-GB" sz="1100" dirty="0">
                <a:latin typeface="Monaco" pitchFamily="2" charset="77"/>
              </a:rPr>
              <a:t>.</a:t>
            </a:r>
            <a:r>
              <a:rPr lang="en-GB" sz="1100" i="1" dirty="0">
                <a:solidFill>
                  <a:srgbClr val="C77524"/>
                </a:solidFill>
                <a:latin typeface="Monaco" pitchFamily="2" charset="77"/>
              </a:rPr>
              <a:t>DOME</a:t>
            </a:r>
            <a:r>
              <a:rPr lang="en-GB" sz="1100" dirty="0">
                <a:latin typeface="Monaco" pitchFamily="2" charset="77"/>
              </a:rPr>
              <a:t>)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, true, </a:t>
            </a:r>
            <a:r>
              <a:rPr lang="en-GB" sz="1100" dirty="0">
                <a:solidFill>
                  <a:srgbClr val="49CB76"/>
                </a:solidFill>
                <a:highlight>
                  <a:srgbClr val="FFFF00"/>
                </a:highlight>
                <a:latin typeface="Monaco" pitchFamily="2" charset="77"/>
              </a:rPr>
              <a:t>GameMarker</a:t>
            </a:r>
            <a:r>
              <a:rPr lang="en-GB" sz="1100" dirty="0">
                <a:highlight>
                  <a:srgbClr val="FFFF00"/>
                </a:highlight>
                <a:latin typeface="Monaco" pitchFamily="2" charset="77"/>
              </a:rPr>
              <a:t>.</a:t>
            </a:r>
            <a:r>
              <a:rPr lang="en-GB" sz="1100" i="1" dirty="0">
                <a:highlight>
                  <a:srgbClr val="FFFF00"/>
                </a:highlight>
                <a:latin typeface="Monaco" pitchFamily="2" charset="77"/>
              </a:rPr>
              <a:t>defaultMarker</a:t>
            </a:r>
            <a:r>
              <a:rPr lang="en-GB" sz="1100" dirty="0">
                <a:highlight>
                  <a:srgbClr val="FFFF00"/>
                </a:highlight>
                <a:latin typeface="Monaco" pitchFamily="2" charset="77"/>
              </a:rPr>
              <a:t>()</a:t>
            </a:r>
            <a:r>
              <a:rPr lang="en-GB" sz="1100" dirty="0">
                <a:latin typeface="Monaco" pitchFamily="2" charset="77"/>
              </a:rPr>
              <a:t>))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;</a:t>
            </a:r>
            <a:endParaRPr lang="en-IT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907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5476-EF85-944A-A663-6CA5E1E0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Dynamic Expansions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15E50-65F5-8343-8954-075D59BD1CA6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7CCE56-2FAE-9F44-8E27-E2CCB5310ECE}"/>
              </a:ext>
            </a:extLst>
          </p:cNvPr>
          <p:cNvSpPr>
            <a:spLocks noChangeAspect="1"/>
          </p:cNvSpPr>
          <p:nvPr/>
        </p:nvSpPr>
        <p:spPr>
          <a:xfrm>
            <a:off x="1410145" y="4211901"/>
            <a:ext cx="288000" cy="288324"/>
          </a:xfrm>
          <a:prstGeom prst="ellipse">
            <a:avLst/>
          </a:prstGeom>
          <a:solidFill>
            <a:srgbClr val="E864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CB2F02E-F759-5342-BE75-B11905CD8B01}"/>
              </a:ext>
            </a:extLst>
          </p:cNvPr>
          <p:cNvSpPr/>
          <p:nvPr/>
        </p:nvSpPr>
        <p:spPr>
          <a:xfrm>
            <a:off x="2466432" y="4125360"/>
            <a:ext cx="618081" cy="44993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600" dirty="0"/>
              <a:t>Rest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40B98E-AC8E-C84C-86FB-2CF033554B01}"/>
              </a:ext>
            </a:extLst>
          </p:cNvPr>
          <p:cNvSpPr txBox="1"/>
          <p:nvPr/>
        </p:nvSpPr>
        <p:spPr>
          <a:xfrm>
            <a:off x="3157380" y="4165659"/>
            <a:ext cx="459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(s) -&gt; add new expansion( (t) -&gt; !t.isGoingUp() )</a:t>
            </a:r>
          </a:p>
        </p:txBody>
      </p:sp>
      <p:pic>
        <p:nvPicPr>
          <p:cNvPr id="12" name="Picture 11" descr="A picture containing photo, table, person, food&#10;&#10;Description automatically generated">
            <a:extLst>
              <a:ext uri="{FF2B5EF4-FFF2-40B4-BE49-F238E27FC236}">
                <a16:creationId xmlns:a16="http://schemas.microsoft.com/office/drawing/2014/main" id="{AD1AE015-CC0D-B54D-9DF3-7BF8CD4A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452"/>
            <a:ext cx="4109799" cy="18545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ED31ED-3167-5941-ACBC-1C1C0410C315}"/>
              </a:ext>
            </a:extLst>
          </p:cNvPr>
          <p:cNvSpPr txBox="1"/>
          <p:nvPr/>
        </p:nvSpPr>
        <p:spPr>
          <a:xfrm>
            <a:off x="1892029" y="41656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=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26AF33-81C7-3440-A5D0-54B6A7D96CBB}"/>
              </a:ext>
            </a:extLst>
          </p:cNvPr>
          <p:cNvGrpSpPr/>
          <p:nvPr/>
        </p:nvGrpSpPr>
        <p:grpSpPr>
          <a:xfrm>
            <a:off x="5724000" y="1983307"/>
            <a:ext cx="5536362" cy="1076869"/>
            <a:chOff x="5500380" y="1983307"/>
            <a:chExt cx="5536362" cy="10768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DD311B-E6B4-3944-A46C-F716FA67F8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4807" y="2098576"/>
              <a:ext cx="961600" cy="9616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B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B60148E1-DAD6-DE4A-AC17-505657853D97}"/>
                </a:ext>
              </a:extLst>
            </p:cNvPr>
            <p:cNvSpPr/>
            <p:nvPr/>
          </p:nvSpPr>
          <p:spPr>
            <a:xfrm>
              <a:off x="5500380" y="2436268"/>
              <a:ext cx="527222" cy="2963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33D8834-B2D5-4548-A29F-3EB1CBA53F65}"/>
                </a:ext>
              </a:extLst>
            </p:cNvPr>
            <p:cNvSpPr/>
            <p:nvPr/>
          </p:nvSpPr>
          <p:spPr>
            <a:xfrm>
              <a:off x="10509520" y="2431190"/>
              <a:ext cx="527222" cy="2963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3CE44DB-EF9E-3E43-8CFB-EC11EB7C3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03" y="2098576"/>
              <a:ext cx="961600" cy="961600"/>
            </a:xfrm>
            <a:prstGeom prst="roundRect">
              <a:avLst/>
            </a:prstGeom>
            <a:solidFill>
              <a:srgbClr val="7030A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( B )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23FF06A-C034-DC4E-9462-90696DD4EE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3605" y="2098576"/>
              <a:ext cx="961600" cy="961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M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532FF9-5722-CF43-8523-2F6B32F3B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69" y="1983307"/>
              <a:ext cx="288000" cy="288324"/>
            </a:xfrm>
            <a:prstGeom prst="ellipse">
              <a:avLst/>
            </a:prstGeom>
            <a:solidFill>
              <a:srgbClr val="FC6D4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518C64-8A76-814C-8D62-5B58B61F6F2F}"/>
              </a:ext>
            </a:extLst>
          </p:cNvPr>
          <p:cNvCxnSpPr>
            <a:cxnSpLocks/>
            <a:stCxn id="22" idx="0"/>
            <a:endCxn id="29" idx="0"/>
          </p:cNvCxnSpPr>
          <p:nvPr/>
        </p:nvCxnSpPr>
        <p:spPr>
          <a:xfrm flipV="1">
            <a:off x="6986823" y="1983307"/>
            <a:ext cx="1049066" cy="115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A6BBD2D-4079-CC49-A028-73B7FCF77005}"/>
              </a:ext>
            </a:extLst>
          </p:cNvPr>
          <p:cNvSpPr/>
          <p:nvPr/>
        </p:nvSpPr>
        <p:spPr>
          <a:xfrm>
            <a:off x="1540009" y="4964570"/>
            <a:ext cx="91119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onaco" pitchFamily="2" charset="77"/>
              </a:rPr>
              <a:t>building().addExpansion(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new </a:t>
            </a:r>
            <a:r>
              <a:rPr lang="en-GB" sz="1100" dirty="0">
                <a:latin typeface="Monaco" pitchFamily="2" charset="77"/>
              </a:rPr>
              <a:t>ConsumerExpansion&lt;&gt;(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s </a:t>
            </a:r>
            <a:r>
              <a:rPr lang="en-GB" sz="1100" dirty="0">
                <a:latin typeface="Monaco" pitchFamily="2" charset="77"/>
              </a:rPr>
              <a:t>-&gt;</a:t>
            </a:r>
          </a:p>
          <a:p>
            <a:br>
              <a:rPr lang="en-GB" sz="1100" dirty="0"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        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s</a:t>
            </a:r>
            <a:r>
              <a:rPr lang="en-GB" sz="1100" dirty="0">
                <a:latin typeface="Monaco" pitchFamily="2" charset="77"/>
              </a:rPr>
              <a:t>.result().expansionRules().mRules().allowedPositions().addExpansion(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new </a:t>
            </a:r>
            <a:r>
              <a:rPr lang="en-GB" sz="1100" dirty="0">
                <a:latin typeface="Monaco" pitchFamily="2" charset="77"/>
              </a:rPr>
              <a:t>PredicateExpansion&lt;&gt;(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t </a:t>
            </a:r>
            <a:r>
              <a:rPr lang="en-GB" sz="1100" dirty="0">
                <a:latin typeface="Monaco" pitchFamily="2" charset="77"/>
              </a:rPr>
              <a:t>-&gt;</a:t>
            </a:r>
          </a:p>
          <a:p>
            <a:br>
              <a:rPr lang="en-GB" sz="1100" dirty="0"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                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t</a:t>
            </a:r>
            <a:r>
              <a:rPr lang="en-GB" sz="1100" dirty="0">
                <a:latin typeface="Monaco" pitchFamily="2" charset="77"/>
              </a:rPr>
              <a:t>.map().getLevelDifference(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t</a:t>
            </a:r>
            <a:r>
              <a:rPr lang="en-GB" sz="1100" dirty="0">
                <a:latin typeface="Monaco" pitchFamily="2" charset="77"/>
              </a:rPr>
              <a:t>.chosenPosition()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, 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t</a:t>
            </a:r>
            <a:r>
              <a:rPr lang="en-GB" sz="1100" dirty="0">
                <a:latin typeface="Monaco" pitchFamily="2" charset="77"/>
              </a:rPr>
              <a:t>.activeWorkerPosition()) &lt;= </a:t>
            </a:r>
            <a:r>
              <a:rPr lang="en-GB" sz="1100" dirty="0">
                <a:solidFill>
                  <a:srgbClr val="36BBB1"/>
                </a:solidFill>
                <a:latin typeface="Monaco" pitchFamily="2" charset="77"/>
              </a:rPr>
              <a:t>0</a:t>
            </a:r>
            <a:br>
              <a:rPr lang="en-GB" sz="1100" dirty="0">
                <a:solidFill>
                  <a:srgbClr val="36BBB1"/>
                </a:solidFill>
                <a:latin typeface="Monaco" pitchFamily="2" charset="77"/>
              </a:rPr>
            </a:br>
            <a:r>
              <a:rPr lang="en-GB" sz="1100" dirty="0">
                <a:solidFill>
                  <a:srgbClr val="36BBB1"/>
                </a:solidFill>
                <a:latin typeface="Monaco" pitchFamily="2" charset="77"/>
              </a:rPr>
              <a:t>                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, false, </a:t>
            </a:r>
            <a:r>
              <a:rPr lang="en-GB" sz="1100" dirty="0">
                <a:solidFill>
                  <a:srgbClr val="49CB76"/>
                </a:solidFill>
                <a:highlight>
                  <a:srgbClr val="FFFF00"/>
                </a:highlight>
                <a:latin typeface="Monaco" pitchFamily="2" charset="77"/>
              </a:rPr>
              <a:t>s</a:t>
            </a:r>
            <a:r>
              <a:rPr lang="en-GB" sz="1100" dirty="0">
                <a:highlight>
                  <a:srgbClr val="FFFF00"/>
                </a:highlight>
                <a:latin typeface="Monaco" pitchFamily="2" charset="77"/>
              </a:rPr>
              <a:t>.currentPlayerAsTarget()</a:t>
            </a:r>
            <a:r>
              <a:rPr lang="en-GB" sz="1100" dirty="0">
                <a:latin typeface="Monaco" pitchFamily="2" charset="77"/>
              </a:rPr>
              <a:t>))</a:t>
            </a:r>
          </a:p>
          <a:p>
            <a:endParaRPr lang="en-GB" sz="1100" dirty="0">
              <a:solidFill>
                <a:srgbClr val="37CC24"/>
              </a:solidFill>
              <a:latin typeface="Monaco" pitchFamily="2" charset="77"/>
            </a:endParaRPr>
          </a:p>
          <a:p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, </a:t>
            </a:r>
            <a:r>
              <a:rPr lang="en-GB" sz="1100" dirty="0">
                <a:solidFill>
                  <a:srgbClr val="49CB76"/>
                </a:solidFill>
                <a:highlight>
                  <a:srgbClr val="FFFF00"/>
                </a:highlight>
                <a:latin typeface="Monaco" pitchFamily="2" charset="77"/>
              </a:rPr>
              <a:t>GameMarker</a:t>
            </a:r>
            <a:r>
              <a:rPr lang="en-GB" sz="1100" dirty="0">
                <a:highlight>
                  <a:srgbClr val="FFFF00"/>
                </a:highlight>
                <a:latin typeface="Monaco" pitchFamily="2" charset="77"/>
              </a:rPr>
              <a:t>.</a:t>
            </a:r>
            <a:r>
              <a:rPr lang="en-GB" sz="1100" i="1" dirty="0">
                <a:highlight>
                  <a:srgbClr val="FFFF00"/>
                </a:highlight>
                <a:latin typeface="Monaco" pitchFamily="2" charset="77"/>
              </a:rPr>
              <a:t>defaultMarker</a:t>
            </a:r>
            <a:r>
              <a:rPr lang="en-GB" sz="1100" dirty="0">
                <a:highlight>
                  <a:srgbClr val="FFFF00"/>
                </a:highlight>
                <a:latin typeface="Monaco" pitchFamily="2" charset="77"/>
              </a:rPr>
              <a:t>()</a:t>
            </a:r>
            <a:r>
              <a:rPr lang="en-GB" sz="1100" dirty="0">
                <a:latin typeface="Monaco" pitchFamily="2" charset="77"/>
              </a:rPr>
              <a:t>))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;</a:t>
            </a:r>
            <a:endParaRPr lang="en-IT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682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DFDA-15E8-5949-9C56-B97603AA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Game Markers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798FB-0D2D-A448-B5FE-6E3EB3E77C35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D3AF40-E648-6B4D-BF54-9F59E076E3F3}"/>
              </a:ext>
            </a:extLst>
          </p:cNvPr>
          <p:cNvGrpSpPr/>
          <p:nvPr/>
        </p:nvGrpSpPr>
        <p:grpSpPr>
          <a:xfrm>
            <a:off x="2337159" y="2124000"/>
            <a:ext cx="7517682" cy="2872178"/>
            <a:chOff x="2574336" y="1992911"/>
            <a:chExt cx="7517682" cy="287217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DA9A31-318E-A749-893C-55FF5919D67F}"/>
                </a:ext>
              </a:extLst>
            </p:cNvPr>
            <p:cNvGrpSpPr/>
            <p:nvPr/>
          </p:nvGrpSpPr>
          <p:grpSpPr>
            <a:xfrm>
              <a:off x="2574336" y="2119507"/>
              <a:ext cx="1667508" cy="2618985"/>
              <a:chOff x="1223330" y="1778650"/>
              <a:chExt cx="1667508" cy="261898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AC0A025-8FDC-3D4F-AEBE-DECCC76BC114}"/>
                  </a:ext>
                </a:extLst>
              </p:cNvPr>
              <p:cNvGrpSpPr/>
              <p:nvPr/>
            </p:nvGrpSpPr>
            <p:grpSpPr>
              <a:xfrm>
                <a:off x="1223330" y="1778650"/>
                <a:ext cx="1075281" cy="1650350"/>
                <a:chOff x="926768" y="1690688"/>
                <a:chExt cx="1075281" cy="1650350"/>
              </a:xfrm>
            </p:grpSpPr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F2D3FDAD-061D-D446-84CE-0038BC3E083B}"/>
                    </a:ext>
                  </a:extLst>
                </p:cNvPr>
                <p:cNvSpPr/>
                <p:nvPr/>
              </p:nvSpPr>
              <p:spPr>
                <a:xfrm>
                  <a:off x="926768" y="1690688"/>
                  <a:ext cx="618081" cy="449930"/>
                </a:xfrm>
                <a:prstGeom prst="roundRect">
                  <a:avLst/>
                </a:prstGeom>
                <a:solidFill>
                  <a:srgbClr val="00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sz="1600" dirty="0"/>
                    <a:t>Exp</a:t>
                  </a:r>
                </a:p>
              </p:txBody>
            </p:sp>
            <p:sp>
              <p:nvSpPr>
                <p:cNvPr id="6" name="Folded Corner 5">
                  <a:extLst>
                    <a:ext uri="{FF2B5EF4-FFF2-40B4-BE49-F238E27FC236}">
                      <a16:creationId xmlns:a16="http://schemas.microsoft.com/office/drawing/2014/main" id="{FBDC0F66-2FB4-2D4D-A621-0195EA9EEB60}"/>
                    </a:ext>
                  </a:extLst>
                </p:cNvPr>
                <p:cNvSpPr/>
                <p:nvPr/>
              </p:nvSpPr>
              <p:spPr>
                <a:xfrm>
                  <a:off x="926768" y="2433908"/>
                  <a:ext cx="618081" cy="449930"/>
                </a:xfrm>
                <a:prstGeom prst="foldedCorne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sz="1100" dirty="0"/>
                    <a:t>Marker</a:t>
                  </a:r>
                </a:p>
              </p:txBody>
            </p:sp>
            <p:sp>
              <p:nvSpPr>
                <p:cNvPr id="7" name="Folded Corner 6">
                  <a:extLst>
                    <a:ext uri="{FF2B5EF4-FFF2-40B4-BE49-F238E27FC236}">
                      <a16:creationId xmlns:a16="http://schemas.microsoft.com/office/drawing/2014/main" id="{F12F13A8-DA68-3446-BDEF-BAD7179A915B}"/>
                    </a:ext>
                  </a:extLst>
                </p:cNvPr>
                <p:cNvSpPr/>
                <p:nvPr/>
              </p:nvSpPr>
              <p:spPr>
                <a:xfrm>
                  <a:off x="1079168" y="2586308"/>
                  <a:ext cx="618081" cy="449930"/>
                </a:xfrm>
                <a:prstGeom prst="foldedCorne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sz="1100" dirty="0"/>
                    <a:t>Marker</a:t>
                  </a:r>
                </a:p>
              </p:txBody>
            </p:sp>
            <p:sp>
              <p:nvSpPr>
                <p:cNvPr id="8" name="Folded Corner 7">
                  <a:extLst>
                    <a:ext uri="{FF2B5EF4-FFF2-40B4-BE49-F238E27FC236}">
                      <a16:creationId xmlns:a16="http://schemas.microsoft.com/office/drawing/2014/main" id="{AC958846-6DB1-0C46-9E61-C1A0B88FCAB6}"/>
                    </a:ext>
                  </a:extLst>
                </p:cNvPr>
                <p:cNvSpPr/>
                <p:nvPr/>
              </p:nvSpPr>
              <p:spPr>
                <a:xfrm>
                  <a:off x="1231568" y="2738708"/>
                  <a:ext cx="618081" cy="449930"/>
                </a:xfrm>
                <a:prstGeom prst="foldedCorne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sz="1100" dirty="0"/>
                    <a:t>Marker</a:t>
                  </a:r>
                </a:p>
              </p:txBody>
            </p:sp>
            <p:sp>
              <p:nvSpPr>
                <p:cNvPr id="9" name="Folded Corner 8">
                  <a:extLst>
                    <a:ext uri="{FF2B5EF4-FFF2-40B4-BE49-F238E27FC236}">
                      <a16:creationId xmlns:a16="http://schemas.microsoft.com/office/drawing/2014/main" id="{21C72360-FBDA-5C4D-A575-927FA446F8FF}"/>
                    </a:ext>
                  </a:extLst>
                </p:cNvPr>
                <p:cNvSpPr/>
                <p:nvPr/>
              </p:nvSpPr>
              <p:spPr>
                <a:xfrm>
                  <a:off x="1383968" y="2891108"/>
                  <a:ext cx="618081" cy="449930"/>
                </a:xfrm>
                <a:prstGeom prst="foldedCorne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sz="1100" dirty="0"/>
                    <a:t>Marker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7FBE2B67-9329-224D-910F-A1441398A117}"/>
                    </a:ext>
                  </a:extLst>
                </p:cNvPr>
                <p:cNvCxnSpPr>
                  <a:cxnSpLocks/>
                  <a:stCxn id="5" idx="2"/>
                  <a:endCxn id="6" idx="0"/>
                </p:cNvCxnSpPr>
                <p:nvPr/>
              </p:nvCxnSpPr>
              <p:spPr>
                <a:xfrm>
                  <a:off x="1235809" y="2140618"/>
                  <a:ext cx="0" cy="29329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40E9B-59BB-1747-86F5-A6A0B557D586}"/>
                  </a:ext>
                </a:extLst>
              </p:cNvPr>
              <p:cNvSpPr txBox="1"/>
              <p:nvPr/>
            </p:nvSpPr>
            <p:spPr>
              <a:xfrm>
                <a:off x="1223330" y="4028303"/>
                <a:ext cx="788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owner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1A9564-A4F1-0D47-8477-BC4814B9D74E}"/>
                  </a:ext>
                </a:extLst>
              </p:cNvPr>
              <p:cNvSpPr txBox="1"/>
              <p:nvPr/>
            </p:nvSpPr>
            <p:spPr>
              <a:xfrm>
                <a:off x="2146211" y="4028303"/>
                <a:ext cx="744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target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ED19D2A-3017-A44E-A710-14435030622F}"/>
                  </a:ext>
                </a:extLst>
              </p:cNvPr>
              <p:cNvCxnSpPr>
                <a:cxnSpLocks/>
                <a:stCxn id="9" idx="2"/>
                <a:endCxn id="28" idx="0"/>
              </p:cNvCxnSpPr>
              <p:nvPr/>
            </p:nvCxnSpPr>
            <p:spPr>
              <a:xfrm>
                <a:off x="1989571" y="3429000"/>
                <a:ext cx="528954" cy="599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5198B92-A8D0-5B40-9EE4-C5CCA34A5C2F}"/>
                  </a:ext>
                </a:extLst>
              </p:cNvPr>
              <p:cNvCxnSpPr>
                <a:cxnSpLocks/>
                <a:stCxn id="9" idx="2"/>
                <a:endCxn id="27" idx="0"/>
              </p:cNvCxnSpPr>
              <p:nvPr/>
            </p:nvCxnSpPr>
            <p:spPr>
              <a:xfrm flipH="1">
                <a:off x="1617381" y="3429000"/>
                <a:ext cx="372190" cy="599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DD5FD28-8CA8-B744-8BAA-EDB9D7482185}"/>
                </a:ext>
              </a:extLst>
            </p:cNvPr>
            <p:cNvGrpSpPr/>
            <p:nvPr/>
          </p:nvGrpSpPr>
          <p:grpSpPr>
            <a:xfrm>
              <a:off x="5927044" y="1992911"/>
              <a:ext cx="4164974" cy="2872178"/>
              <a:chOff x="5059124" y="1977873"/>
              <a:chExt cx="4164974" cy="2872178"/>
            </a:xfrm>
          </p:grpSpPr>
          <p:pic>
            <p:nvPicPr>
              <p:cNvPr id="19" name="Graphic 18" descr="Filter">
                <a:extLst>
                  <a:ext uri="{FF2B5EF4-FFF2-40B4-BE49-F238E27FC236}">
                    <a16:creationId xmlns:a16="http://schemas.microsoft.com/office/drawing/2014/main" id="{11BE369C-88A8-6A49-9426-A40AF8319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059200" y="3124200"/>
                <a:ext cx="579600" cy="579600"/>
              </a:xfrm>
              <a:prstGeom prst="rect">
                <a:avLst/>
              </a:prstGeom>
            </p:spPr>
          </p:pic>
          <p:pic>
            <p:nvPicPr>
              <p:cNvPr id="21" name="Graphic 20" descr="Add">
                <a:extLst>
                  <a:ext uri="{FF2B5EF4-FFF2-40B4-BE49-F238E27FC236}">
                    <a16:creationId xmlns:a16="http://schemas.microsoft.com/office/drawing/2014/main" id="{A4E92537-7550-A644-9E84-A0F878DFF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9124" y="1977873"/>
                <a:ext cx="579676" cy="579676"/>
              </a:xfrm>
              <a:prstGeom prst="rect">
                <a:avLst/>
              </a:prstGeom>
            </p:spPr>
          </p:pic>
          <p:pic>
            <p:nvPicPr>
              <p:cNvPr id="23" name="Graphic 22" descr="Close">
                <a:extLst>
                  <a:ext uri="{FF2B5EF4-FFF2-40B4-BE49-F238E27FC236}">
                    <a16:creationId xmlns:a16="http://schemas.microsoft.com/office/drawing/2014/main" id="{FB83C278-E91E-E246-A5C0-2E038927F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59124" y="4270451"/>
                <a:ext cx="579600" cy="5796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12C664-2302-8F4A-AAD7-906D2E7B94E5}"/>
                  </a:ext>
                </a:extLst>
              </p:cNvPr>
              <p:cNvSpPr txBox="1"/>
              <p:nvPr/>
            </p:nvSpPr>
            <p:spPr>
              <a:xfrm>
                <a:off x="5766486" y="2089947"/>
                <a:ext cx="2623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Add last result expansions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5241FB-4555-E740-B3BF-70F3E29B6688}"/>
                  </a:ext>
                </a:extLst>
              </p:cNvPr>
              <p:cNvSpPr txBox="1"/>
              <p:nvPr/>
            </p:nvSpPr>
            <p:spPr>
              <a:xfrm>
                <a:off x="5766486" y="3229334"/>
                <a:ext cx="341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Filter</a:t>
                </a:r>
                <a:r>
                  <a:rPr lang="en-IT" dirty="0"/>
                  <a:t> expansions by current player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CD0974-0988-1540-BD48-C7E603A4E5B9}"/>
                  </a:ext>
                </a:extLst>
              </p:cNvPr>
              <p:cNvSpPr txBox="1"/>
              <p:nvPr/>
            </p:nvSpPr>
            <p:spPr>
              <a:xfrm>
                <a:off x="5766485" y="4368721"/>
                <a:ext cx="3457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Remove used or invalid expansions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337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29305-96A7-4544-9535-799477DC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51" y="0"/>
            <a:ext cx="81100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CB2085-3359-024B-BA9F-3D0BE7BFAC9D}"/>
              </a:ext>
            </a:extLst>
          </p:cNvPr>
          <p:cNvSpPr/>
          <p:nvPr/>
        </p:nvSpPr>
        <p:spPr>
          <a:xfrm>
            <a:off x="0" y="0"/>
            <a:ext cx="549348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4E84C-DC46-7B4D-8E54-63AF04E7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46" y="688866"/>
            <a:ext cx="4330993" cy="1325563"/>
          </a:xfrm>
        </p:spPr>
        <p:txBody>
          <a:bodyPr>
            <a:normAutofit/>
          </a:bodyPr>
          <a:lstStyle/>
          <a:p>
            <a:pPr algn="ctr"/>
            <a:r>
              <a:rPr lang="en-IT" dirty="0">
                <a:solidFill>
                  <a:schemeClr val="bg1"/>
                </a:solidFill>
              </a:rPr>
              <a:t>Our final cards abstraction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24395-A73D-7E46-87FE-24FB46A68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488" y="10297"/>
            <a:ext cx="669851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D7532B-9302-C84C-9E92-DA0C6F2A0FC2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26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FBFA-47CB-49FB-98BE-BD981FF5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6" y="2766218"/>
            <a:ext cx="2712868" cy="1325563"/>
          </a:xfrm>
        </p:spPr>
        <p:txBody>
          <a:bodyPr/>
          <a:lstStyle/>
          <a:p>
            <a:r>
              <a:rPr lang="it-IT" dirty="0"/>
              <a:t>Controller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B326B5-F241-461D-A5F5-213E427B5BC9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5151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A1F224-A6F4-499A-8DA5-53F9B071F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Useful Resources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lemento grafico 5" descr="Connessioni">
            <a:extLst>
              <a:ext uri="{FF2B5EF4-FFF2-40B4-BE49-F238E27FC236}">
                <a16:creationId xmlns:a16="http://schemas.microsoft.com/office/drawing/2014/main" id="{C330B5F8-4D0A-4181-A669-48C1321B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92B04-C29B-4FF3-A06A-FDB802B1A491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832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E66-DC83-4A57-A6AB-7E5B9FEE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requests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F4295D-7211-4A26-B437-8201964461BB}"/>
              </a:ext>
            </a:extLst>
          </p:cNvPr>
          <p:cNvSpPr/>
          <p:nvPr/>
        </p:nvSpPr>
        <p:spPr>
          <a:xfrm>
            <a:off x="3064763" y="3000652"/>
            <a:ext cx="2093163" cy="16845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Receives model request and prepare a new message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3DB0E-2C25-427F-8BD5-784B48D5F2B0}"/>
              </a:ext>
            </a:extLst>
          </p:cNvPr>
          <p:cNvSpPr txBox="1"/>
          <p:nvPr/>
        </p:nvSpPr>
        <p:spPr>
          <a:xfrm>
            <a:off x="3548241" y="2649476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Controller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F21CE5-505D-4B8A-890A-CA58EABF88F4}"/>
              </a:ext>
            </a:extLst>
          </p:cNvPr>
          <p:cNvCxnSpPr/>
          <p:nvPr/>
        </p:nvCxnSpPr>
        <p:spPr>
          <a:xfrm>
            <a:off x="5328568" y="3745266"/>
            <a:ext cx="1278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5D23EA-12F4-443F-899A-5B8B2DDE38F7}"/>
              </a:ext>
            </a:extLst>
          </p:cNvPr>
          <p:cNvSpPr/>
          <p:nvPr/>
        </p:nvSpPr>
        <p:spPr>
          <a:xfrm>
            <a:off x="6740116" y="3000652"/>
            <a:ext cx="2093163" cy="16845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Sends the message via server and waits for answer(s)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150119-DD18-4F1C-939B-2ED58B08B42C}"/>
              </a:ext>
            </a:extLst>
          </p:cNvPr>
          <p:cNvSpPr txBox="1"/>
          <p:nvPr/>
        </p:nvSpPr>
        <p:spPr>
          <a:xfrm>
            <a:off x="7149120" y="2649476"/>
            <a:ext cx="12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VirtualView</a:t>
            </a:r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F1423C-56EE-47F6-90B1-4C1CAC9816D9}"/>
              </a:ext>
            </a:extLst>
          </p:cNvPr>
          <p:cNvCxnSpPr/>
          <p:nvPr/>
        </p:nvCxnSpPr>
        <p:spPr>
          <a:xfrm flipH="1">
            <a:off x="5328568" y="4012707"/>
            <a:ext cx="1278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7911FB-E3A0-48F1-B455-73DFADA3ABBD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9611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D38-A72C-4D4B-A748-71AE56CAF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829" y="480017"/>
            <a:ext cx="9144000" cy="949911"/>
          </a:xfrm>
        </p:spPr>
        <p:txBody>
          <a:bodyPr>
            <a:normAutofit/>
          </a:bodyPr>
          <a:lstStyle/>
          <a:p>
            <a:pPr algn="l"/>
            <a:r>
              <a:rPr lang="it-IT" sz="4400" dirty="0"/>
              <a:t>Communication handling</a:t>
            </a:r>
            <a:endParaRPr lang="en-GB" sz="4400" dirty="0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798BD45A-2D3E-4022-942D-29B3A978D9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5835" y="1724523"/>
            <a:ext cx="6196445" cy="24523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1671D1C-31CA-45FF-AEEA-308E3F53303F}"/>
              </a:ext>
            </a:extLst>
          </p:cNvPr>
          <p:cNvSpPr/>
          <p:nvPr/>
        </p:nvSpPr>
        <p:spPr>
          <a:xfrm>
            <a:off x="5264459" y="2421944"/>
            <a:ext cx="1633492" cy="14470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7C0E0-A180-40B1-B190-447F526C75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891596" y="3145475"/>
            <a:ext cx="372863" cy="160388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1BA756-310B-4C10-866E-7C86594B65EC}"/>
              </a:ext>
            </a:extLst>
          </p:cNvPr>
          <p:cNvCxnSpPr>
            <a:cxnSpLocks/>
          </p:cNvCxnSpPr>
          <p:nvPr/>
        </p:nvCxnSpPr>
        <p:spPr>
          <a:xfrm>
            <a:off x="6906830" y="3226419"/>
            <a:ext cx="473390" cy="17345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FDB6B10-E5A4-49E6-AB7A-4B33951C76E2}"/>
              </a:ext>
            </a:extLst>
          </p:cNvPr>
          <p:cNvSpPr/>
          <p:nvPr/>
        </p:nvSpPr>
        <p:spPr>
          <a:xfrm>
            <a:off x="4751002" y="4015394"/>
            <a:ext cx="2689996" cy="268999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EE79D-F4E7-4372-97C3-FBAEB657605C}"/>
              </a:ext>
            </a:extLst>
          </p:cNvPr>
          <p:cNvSpPr/>
          <p:nvPr/>
        </p:nvSpPr>
        <p:spPr>
          <a:xfrm>
            <a:off x="5047005" y="4660916"/>
            <a:ext cx="2106423" cy="102050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/>
              <a:t>SerializableMessage</a:t>
            </a:r>
            <a:endParaRPr lang="en-GB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8845A-0767-44F2-B977-C02BB9F07C7B}"/>
              </a:ext>
            </a:extLst>
          </p:cNvPr>
          <p:cNvSpPr txBox="1"/>
          <p:nvPr/>
        </p:nvSpPr>
        <p:spPr>
          <a:xfrm>
            <a:off x="5062047" y="5855286"/>
            <a:ext cx="205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on separate threads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A55D22-5AD4-4080-82D5-18A260D39996}"/>
              </a:ext>
            </a:extLst>
          </p:cNvPr>
          <p:cNvSpPr/>
          <p:nvPr/>
        </p:nvSpPr>
        <p:spPr>
          <a:xfrm>
            <a:off x="3274338" y="3226419"/>
            <a:ext cx="124287" cy="20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EA6949-1CF1-4561-A613-1BD2C4BA6E91}"/>
              </a:ext>
            </a:extLst>
          </p:cNvPr>
          <p:cNvSpPr/>
          <p:nvPr/>
        </p:nvSpPr>
        <p:spPr>
          <a:xfrm>
            <a:off x="4900431" y="3666424"/>
            <a:ext cx="124287" cy="20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BE75D3-F636-4393-862E-C6B3F9272599}"/>
              </a:ext>
            </a:extLst>
          </p:cNvPr>
          <p:cNvSpPr/>
          <p:nvPr/>
        </p:nvSpPr>
        <p:spPr>
          <a:xfrm>
            <a:off x="7998737" y="2665144"/>
            <a:ext cx="124287" cy="20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6B211-C19C-4A4B-8629-D0D59BD423AF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47880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1074-E9F7-404E-A0F6-6531F269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931"/>
            <a:ext cx="10515600" cy="1325563"/>
          </a:xfrm>
        </p:spPr>
        <p:txBody>
          <a:bodyPr/>
          <a:lstStyle/>
          <a:p>
            <a:r>
              <a:rPr lang="it-IT" dirty="0"/>
              <a:t>Types of messages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863B94-CA4F-454F-A8C9-207C30342D99}"/>
              </a:ext>
            </a:extLst>
          </p:cNvPr>
          <p:cNvSpPr/>
          <p:nvPr/>
        </p:nvSpPr>
        <p:spPr>
          <a:xfrm>
            <a:off x="5040375" y="2011652"/>
            <a:ext cx="2106423" cy="72480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/>
              <a:t>SerializableMessage</a:t>
            </a:r>
            <a:endParaRPr lang="en-GB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F84D2D-9FBF-47C0-867D-C460B25538DD}"/>
              </a:ext>
            </a:extLst>
          </p:cNvPr>
          <p:cNvSpPr/>
          <p:nvPr/>
        </p:nvSpPr>
        <p:spPr>
          <a:xfrm>
            <a:off x="1914326" y="3534721"/>
            <a:ext cx="1465477" cy="7475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WinMessage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B739E-AA66-49E5-B249-EF3614060FC9}"/>
              </a:ext>
            </a:extLst>
          </p:cNvPr>
          <p:cNvSpPr/>
          <p:nvPr/>
        </p:nvSpPr>
        <p:spPr>
          <a:xfrm>
            <a:off x="3589759" y="3521607"/>
            <a:ext cx="1606039" cy="7475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GameMessage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BA591-DA19-435A-AE30-8991AD9A07CF}"/>
              </a:ext>
            </a:extLst>
          </p:cNvPr>
          <p:cNvSpPr/>
          <p:nvPr/>
        </p:nvSpPr>
        <p:spPr>
          <a:xfrm>
            <a:off x="5373821" y="3534721"/>
            <a:ext cx="1465477" cy="747512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QuitMessage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C28B7A-A841-4199-9563-EEC26C9295CE}"/>
              </a:ext>
            </a:extLst>
          </p:cNvPr>
          <p:cNvSpPr/>
          <p:nvPr/>
        </p:nvSpPr>
        <p:spPr>
          <a:xfrm>
            <a:off x="7038050" y="3521607"/>
            <a:ext cx="1595682" cy="7475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LobbyMessage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BA7560-1052-477A-B271-58598507EC77}"/>
              </a:ext>
            </a:extLst>
          </p:cNvPr>
          <p:cNvSpPr/>
          <p:nvPr/>
        </p:nvSpPr>
        <p:spPr>
          <a:xfrm>
            <a:off x="250540" y="3534721"/>
            <a:ext cx="1465477" cy="747512"/>
          </a:xfrm>
          <a:prstGeom prst="rect">
            <a:avLst/>
          </a:prstGeom>
          <a:solidFill>
            <a:srgbClr val="E8643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TextMessage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2E87F-D882-4497-BA42-3988524F2395}"/>
              </a:ext>
            </a:extLst>
          </p:cNvPr>
          <p:cNvSpPr/>
          <p:nvPr/>
        </p:nvSpPr>
        <p:spPr>
          <a:xfrm>
            <a:off x="8811754" y="3534721"/>
            <a:ext cx="1465477" cy="7475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KickMessage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731B5-FD36-4AB5-9475-542C2E08D9BF}"/>
              </a:ext>
            </a:extLst>
          </p:cNvPr>
          <p:cNvSpPr/>
          <p:nvPr/>
        </p:nvSpPr>
        <p:spPr>
          <a:xfrm>
            <a:off x="10475983" y="3534721"/>
            <a:ext cx="1465477" cy="7475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InterruptionMessage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9A3A2-B826-4291-A1BC-A18DF7C3998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83279" y="2729905"/>
            <a:ext cx="4070070" cy="80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C488F3-75F9-4628-ADA6-541A0DF4AD6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647065" y="2736462"/>
            <a:ext cx="2668174" cy="79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E49F5F-583F-4947-AF11-56B8B08D609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92779" y="2736462"/>
            <a:ext cx="1260894" cy="78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8C6D72-9BD4-4A60-9EF9-869E3346E6FD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6093587" y="2736461"/>
            <a:ext cx="12973" cy="798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4D9E8D-10EC-4F38-ACB9-E3A2646E281B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640139" y="2729905"/>
            <a:ext cx="1195752" cy="79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6979FD-90A2-4432-A211-D80D2A2B0B74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929073" y="2746051"/>
            <a:ext cx="2615420" cy="78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2E7D57-4CA4-42C7-AADC-3D5C44C0FBA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7146798" y="2736462"/>
            <a:ext cx="4061924" cy="79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EC6498-3ED2-4387-871C-7C5330586E63}"/>
              </a:ext>
            </a:extLst>
          </p:cNvPr>
          <p:cNvSpPr txBox="1"/>
          <p:nvPr/>
        </p:nvSpPr>
        <p:spPr>
          <a:xfrm>
            <a:off x="4899114" y="1632730"/>
            <a:ext cx="241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Implements Serializable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899DA1-867F-4D85-A5CB-BB28E5AC5817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05E66E-6DDC-4E01-B958-8AF278491D9E}"/>
              </a:ext>
            </a:extLst>
          </p:cNvPr>
          <p:cNvSpPr/>
          <p:nvPr/>
        </p:nvSpPr>
        <p:spPr>
          <a:xfrm>
            <a:off x="659244" y="4414436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E86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4961D5A-05C5-45C5-8F2D-35A10CFBCF68}"/>
              </a:ext>
            </a:extLst>
          </p:cNvPr>
          <p:cNvSpPr/>
          <p:nvPr/>
        </p:nvSpPr>
        <p:spPr>
          <a:xfrm>
            <a:off x="2323029" y="4414436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A09172-DB5A-43E4-8D91-56F425836214}"/>
              </a:ext>
            </a:extLst>
          </p:cNvPr>
          <p:cNvSpPr/>
          <p:nvPr/>
        </p:nvSpPr>
        <p:spPr>
          <a:xfrm>
            <a:off x="4068743" y="4414436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3E6BB13-9697-4A8F-9342-6AA445DF103B}"/>
              </a:ext>
            </a:extLst>
          </p:cNvPr>
          <p:cNvSpPr/>
          <p:nvPr/>
        </p:nvSpPr>
        <p:spPr>
          <a:xfrm>
            <a:off x="5769551" y="4414436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57E58F1-5FAF-4B16-8126-60AE7A6F47DD}"/>
              </a:ext>
            </a:extLst>
          </p:cNvPr>
          <p:cNvSpPr/>
          <p:nvPr/>
        </p:nvSpPr>
        <p:spPr>
          <a:xfrm>
            <a:off x="7495004" y="4489319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B2D5665-F4CF-4210-9D58-4E9BDC49AA4F}"/>
              </a:ext>
            </a:extLst>
          </p:cNvPr>
          <p:cNvSpPr/>
          <p:nvPr/>
        </p:nvSpPr>
        <p:spPr>
          <a:xfrm>
            <a:off x="9220457" y="4414434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A5E4508-2FC4-4331-A4FC-C0FCCF6039C8}"/>
              </a:ext>
            </a:extLst>
          </p:cNvPr>
          <p:cNvSpPr/>
          <p:nvPr/>
        </p:nvSpPr>
        <p:spPr>
          <a:xfrm>
            <a:off x="10889789" y="4414436"/>
            <a:ext cx="648070" cy="945501"/>
          </a:xfrm>
          <a:prstGeom prst="downArrow">
            <a:avLst>
              <a:gd name="adj1" fmla="val 50000"/>
              <a:gd name="adj2" fmla="val 5958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AFD98-B552-4081-8410-2D7C05935B04}"/>
              </a:ext>
            </a:extLst>
          </p:cNvPr>
          <p:cNvSpPr txBox="1"/>
          <p:nvPr/>
        </p:nvSpPr>
        <p:spPr>
          <a:xfrm>
            <a:off x="169530" y="5434820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Textual content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5E129-AA11-40A6-B23E-5A6FA3978D95}"/>
              </a:ext>
            </a:extLst>
          </p:cNvPr>
          <p:cNvSpPr txBox="1"/>
          <p:nvPr/>
        </p:nvSpPr>
        <p:spPr>
          <a:xfrm>
            <a:off x="2032986" y="5434741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Win report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4DA57-DD0D-4670-9F4C-0D42B2E61DBC}"/>
              </a:ext>
            </a:extLst>
          </p:cNvPr>
          <p:cNvSpPr txBox="1"/>
          <p:nvPr/>
        </p:nvSpPr>
        <p:spPr>
          <a:xfrm>
            <a:off x="3507572" y="5434741"/>
            <a:ext cx="172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Game content (generally displayable data)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14FF9-888F-488F-B9BB-62DFFC7B0D51}"/>
              </a:ext>
            </a:extLst>
          </p:cNvPr>
          <p:cNvSpPr txBox="1"/>
          <p:nvPr/>
        </p:nvSpPr>
        <p:spPr>
          <a:xfrm>
            <a:off x="5315239" y="5434741"/>
            <a:ext cx="165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Multiple disconnection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8E89C-4A2B-4B4F-AAEE-76A9C7F58C50}"/>
              </a:ext>
            </a:extLst>
          </p:cNvPr>
          <p:cNvSpPr txBox="1"/>
          <p:nvPr/>
        </p:nvSpPr>
        <p:spPr>
          <a:xfrm>
            <a:off x="7033567" y="5434741"/>
            <a:ext cx="1570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Commands and players tables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E364CE-33E7-47EF-A264-C03371E50C03}"/>
              </a:ext>
            </a:extLst>
          </p:cNvPr>
          <p:cNvSpPr txBox="1"/>
          <p:nvPr/>
        </p:nvSpPr>
        <p:spPr>
          <a:xfrm>
            <a:off x="10391497" y="5441129"/>
            <a:ext cx="165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View interruption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307081-C4B3-4DDB-9FF4-178598CAF315}"/>
              </a:ext>
            </a:extLst>
          </p:cNvPr>
          <p:cNvSpPr txBox="1"/>
          <p:nvPr/>
        </p:nvSpPr>
        <p:spPr>
          <a:xfrm>
            <a:off x="8672795" y="5435264"/>
            <a:ext cx="165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Player kick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1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C63-05D0-44B7-B1EF-CD1A5FC0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758" y="2766218"/>
            <a:ext cx="1434483" cy="1325563"/>
          </a:xfrm>
        </p:spPr>
        <p:txBody>
          <a:bodyPr/>
          <a:lstStyle/>
          <a:p>
            <a:r>
              <a:rPr lang="it-IT" dirty="0"/>
              <a:t>View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27FD-5AF3-4F14-8CBA-1169ECE348E0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761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D747-B29A-5B43-B646-47AEFDA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GUI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9A46DB-8A86-6E4E-BB2B-3151F8EE8240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FCE229-0E16-744F-9575-2B00591D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51923"/>
            <a:ext cx="3137228" cy="182965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AACA30E-0028-A346-8615-2F072E40F937}"/>
              </a:ext>
            </a:extLst>
          </p:cNvPr>
          <p:cNvGrpSpPr/>
          <p:nvPr/>
        </p:nvGrpSpPr>
        <p:grpSpPr>
          <a:xfrm>
            <a:off x="5220371" y="1764829"/>
            <a:ext cx="1839456" cy="1208731"/>
            <a:chOff x="5739355" y="1690688"/>
            <a:chExt cx="1839456" cy="120873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278E879-98B0-9D41-AF6E-8B7DB6C3492A}"/>
                </a:ext>
              </a:extLst>
            </p:cNvPr>
            <p:cNvSpPr/>
            <p:nvPr/>
          </p:nvSpPr>
          <p:spPr>
            <a:xfrm>
              <a:off x="5840627" y="1690688"/>
              <a:ext cx="1738184" cy="103610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3D7CD6-E089-0347-A957-31CAA6DB4DCD}"/>
                </a:ext>
              </a:extLst>
            </p:cNvPr>
            <p:cNvSpPr txBox="1"/>
            <p:nvPr/>
          </p:nvSpPr>
          <p:spPr>
            <a:xfrm>
              <a:off x="6339265" y="1733097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bg1"/>
                  </a:solidFill>
                </a:rPr>
                <a:t>Scene 1</a:t>
              </a:r>
            </a:p>
          </p:txBody>
        </p:sp>
        <p:pic>
          <p:nvPicPr>
            <p:cNvPr id="32" name="Graphic 31" descr="Hill scene">
              <a:extLst>
                <a:ext uri="{FF2B5EF4-FFF2-40B4-BE49-F238E27FC236}">
                  <a16:creationId xmlns:a16="http://schemas.microsoft.com/office/drawing/2014/main" id="{7E0F7844-BAD3-334E-A7B1-38CABA2D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9355" y="1985019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9FE402-24F0-8542-8FB8-BC03CA08F329}"/>
              </a:ext>
            </a:extLst>
          </p:cNvPr>
          <p:cNvGrpSpPr/>
          <p:nvPr/>
        </p:nvGrpSpPr>
        <p:grpSpPr>
          <a:xfrm>
            <a:off x="5215043" y="3197269"/>
            <a:ext cx="1839456" cy="1208731"/>
            <a:chOff x="5739355" y="1690688"/>
            <a:chExt cx="1839456" cy="1208731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8357E07-0DCC-3947-8088-4E1C05DC50F8}"/>
                </a:ext>
              </a:extLst>
            </p:cNvPr>
            <p:cNvSpPr/>
            <p:nvPr/>
          </p:nvSpPr>
          <p:spPr>
            <a:xfrm>
              <a:off x="5840627" y="1690688"/>
              <a:ext cx="1738184" cy="103610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9BDB15-172F-BE4A-9742-7B7B4BA27922}"/>
                </a:ext>
              </a:extLst>
            </p:cNvPr>
            <p:cNvSpPr txBox="1"/>
            <p:nvPr/>
          </p:nvSpPr>
          <p:spPr>
            <a:xfrm>
              <a:off x="6339265" y="1733097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bg1"/>
                  </a:solidFill>
                </a:rPr>
                <a:t>Scene 2</a:t>
              </a:r>
            </a:p>
          </p:txBody>
        </p:sp>
        <p:pic>
          <p:nvPicPr>
            <p:cNvPr id="37" name="Graphic 36" descr="Hill scene">
              <a:extLst>
                <a:ext uri="{FF2B5EF4-FFF2-40B4-BE49-F238E27FC236}">
                  <a16:creationId xmlns:a16="http://schemas.microsoft.com/office/drawing/2014/main" id="{D3BF7CE9-18AA-D746-BE30-0F372EF5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9355" y="1985019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D41CC1-EF94-2E46-8F95-11B588EE71B4}"/>
              </a:ext>
            </a:extLst>
          </p:cNvPr>
          <p:cNvGrpSpPr/>
          <p:nvPr/>
        </p:nvGrpSpPr>
        <p:grpSpPr>
          <a:xfrm>
            <a:off x="5215043" y="4629709"/>
            <a:ext cx="1839456" cy="1208731"/>
            <a:chOff x="5739355" y="1690688"/>
            <a:chExt cx="1839456" cy="1208731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A4BAF2E-99B0-B346-BE7D-CD3B2830C5B8}"/>
                </a:ext>
              </a:extLst>
            </p:cNvPr>
            <p:cNvSpPr/>
            <p:nvPr/>
          </p:nvSpPr>
          <p:spPr>
            <a:xfrm>
              <a:off x="5840627" y="1690688"/>
              <a:ext cx="1738184" cy="103610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34C1FB-5CDF-9F47-AF6F-DF664AAE6304}"/>
                </a:ext>
              </a:extLst>
            </p:cNvPr>
            <p:cNvSpPr txBox="1"/>
            <p:nvPr/>
          </p:nvSpPr>
          <p:spPr>
            <a:xfrm>
              <a:off x="6339265" y="1733097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bg1"/>
                  </a:solidFill>
                </a:rPr>
                <a:t>Scene 3</a:t>
              </a:r>
            </a:p>
          </p:txBody>
        </p:sp>
        <p:pic>
          <p:nvPicPr>
            <p:cNvPr id="41" name="Graphic 40" descr="Hill scene">
              <a:extLst>
                <a:ext uri="{FF2B5EF4-FFF2-40B4-BE49-F238E27FC236}">
                  <a16:creationId xmlns:a16="http://schemas.microsoft.com/office/drawing/2014/main" id="{C2B25431-4F4E-CF4A-AA7E-58B8A2C1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9355" y="1985019"/>
              <a:ext cx="914400" cy="914400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570122-1F41-B44F-83B2-73585E108B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280228" y="2292898"/>
            <a:ext cx="1036087" cy="14738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11C01D-914D-F047-8577-3100F7B284B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0228" y="3766752"/>
            <a:ext cx="103608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B5017EF-3A55-D04E-BD9B-86D851C2BDB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80228" y="3766752"/>
            <a:ext cx="1036087" cy="13792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F6B3FD6-4D7F-DA45-BC6F-E1D0D0D3E5C7}"/>
              </a:ext>
            </a:extLst>
          </p:cNvPr>
          <p:cNvGrpSpPr/>
          <p:nvPr/>
        </p:nvGrpSpPr>
        <p:grpSpPr>
          <a:xfrm>
            <a:off x="8734868" y="593275"/>
            <a:ext cx="1944734" cy="6207125"/>
            <a:chOff x="9286406" y="593275"/>
            <a:chExt cx="1944734" cy="620712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B979106-F7B8-4142-A94C-BAB47E7F4071}"/>
                </a:ext>
              </a:extLst>
            </p:cNvPr>
            <p:cNvGrpSpPr/>
            <p:nvPr/>
          </p:nvGrpSpPr>
          <p:grpSpPr>
            <a:xfrm>
              <a:off x="9286406" y="593275"/>
              <a:ext cx="1935892" cy="1600501"/>
              <a:chOff x="8632800" y="1005016"/>
              <a:chExt cx="1935892" cy="1600501"/>
            </a:xfrm>
          </p:grpSpPr>
          <p:sp>
            <p:nvSpPr>
              <p:cNvPr id="52" name="Round Same-side Corner of Rectangle 51">
                <a:extLst>
                  <a:ext uri="{FF2B5EF4-FFF2-40B4-BE49-F238E27FC236}">
                    <a16:creationId xmlns:a16="http://schemas.microsoft.com/office/drawing/2014/main" id="{E6C34362-09BC-2846-B4DE-BA68BD40B725}"/>
                  </a:ext>
                </a:extLst>
              </p:cNvPr>
              <p:cNvSpPr/>
              <p:nvPr/>
            </p:nvSpPr>
            <p:spPr>
              <a:xfrm>
                <a:off x="8632800" y="1005016"/>
                <a:ext cx="1935892" cy="1171554"/>
              </a:xfrm>
              <a:prstGeom prst="round2Same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dirty="0"/>
                  <a:t>GUIScene</a:t>
                </a:r>
              </a:p>
            </p:txBody>
          </p:sp>
          <p:sp>
            <p:nvSpPr>
              <p:cNvPr id="53" name="Round Same-side Corner of Rectangle 52">
                <a:extLst>
                  <a:ext uri="{FF2B5EF4-FFF2-40B4-BE49-F238E27FC236}">
                    <a16:creationId xmlns:a16="http://schemas.microsoft.com/office/drawing/2014/main" id="{5F33284F-EF74-8743-831E-6D16591F11C4}"/>
                  </a:ext>
                </a:extLst>
              </p:cNvPr>
              <p:cNvSpPr/>
              <p:nvPr/>
            </p:nvSpPr>
            <p:spPr>
              <a:xfrm flipV="1">
                <a:off x="8632800" y="2176570"/>
                <a:ext cx="1935892" cy="428947"/>
              </a:xfrm>
              <a:prstGeom prst="round2Same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210E8A7-1C65-044E-83C5-246374625208}"/>
                  </a:ext>
                </a:extLst>
              </p:cNvPr>
              <p:cNvSpPr txBox="1"/>
              <p:nvPr/>
            </p:nvSpPr>
            <p:spPr>
              <a:xfrm>
                <a:off x="9184863" y="2252585"/>
                <a:ext cx="831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400" dirty="0">
                    <a:solidFill>
                      <a:schemeClr val="bg1"/>
                    </a:solidFill>
                  </a:rPr>
                  <a:t>Delegate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0C1DB9A-8507-794E-866B-D0DC18C8BF36}"/>
                </a:ext>
              </a:extLst>
            </p:cNvPr>
            <p:cNvGrpSpPr/>
            <p:nvPr/>
          </p:nvGrpSpPr>
          <p:grpSpPr>
            <a:xfrm>
              <a:off x="9295248" y="2269791"/>
              <a:ext cx="1935892" cy="1600501"/>
              <a:chOff x="8632800" y="1005016"/>
              <a:chExt cx="1935892" cy="1600501"/>
            </a:xfrm>
          </p:grpSpPr>
          <p:sp>
            <p:nvSpPr>
              <p:cNvPr id="61" name="Round Same-side Corner of Rectangle 60">
                <a:extLst>
                  <a:ext uri="{FF2B5EF4-FFF2-40B4-BE49-F238E27FC236}">
                    <a16:creationId xmlns:a16="http://schemas.microsoft.com/office/drawing/2014/main" id="{C7F4D9CB-9C69-9244-B014-FB7CB1F2400A}"/>
                  </a:ext>
                </a:extLst>
              </p:cNvPr>
              <p:cNvSpPr/>
              <p:nvPr/>
            </p:nvSpPr>
            <p:spPr>
              <a:xfrm>
                <a:off x="8632800" y="1005016"/>
                <a:ext cx="1935892" cy="1171554"/>
              </a:xfrm>
              <a:prstGeom prst="round2Same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GUISceneController</a:t>
                </a:r>
              </a:p>
            </p:txBody>
          </p:sp>
          <p:sp>
            <p:nvSpPr>
              <p:cNvPr id="62" name="Round Same-side Corner of Rectangle 61">
                <a:extLst>
                  <a:ext uri="{FF2B5EF4-FFF2-40B4-BE49-F238E27FC236}">
                    <a16:creationId xmlns:a16="http://schemas.microsoft.com/office/drawing/2014/main" id="{5140B13D-977C-B944-8360-7D8FDC7396D3}"/>
                  </a:ext>
                </a:extLst>
              </p:cNvPr>
              <p:cNvSpPr/>
              <p:nvPr/>
            </p:nvSpPr>
            <p:spPr>
              <a:xfrm flipV="1">
                <a:off x="8632800" y="2176570"/>
                <a:ext cx="1935892" cy="428947"/>
              </a:xfrm>
              <a:prstGeom prst="round2Same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3A0B34-4877-674F-A760-78E4A831C176}"/>
                  </a:ext>
                </a:extLst>
              </p:cNvPr>
              <p:cNvSpPr txBox="1"/>
              <p:nvPr/>
            </p:nvSpPr>
            <p:spPr>
              <a:xfrm>
                <a:off x="9184863" y="2252585"/>
                <a:ext cx="831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400" dirty="0">
                    <a:solidFill>
                      <a:schemeClr val="bg1"/>
                    </a:solidFill>
                  </a:rPr>
                  <a:t>Delegate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0DE5806-A670-9C4D-BE01-D820ED606E1D}"/>
                </a:ext>
              </a:extLst>
            </p:cNvPr>
            <p:cNvGrpSpPr/>
            <p:nvPr/>
          </p:nvGrpSpPr>
          <p:grpSpPr>
            <a:xfrm>
              <a:off x="9295248" y="3946307"/>
              <a:ext cx="1935892" cy="1600501"/>
              <a:chOff x="8632800" y="1005016"/>
              <a:chExt cx="1935892" cy="1600501"/>
            </a:xfrm>
          </p:grpSpPr>
          <p:sp>
            <p:nvSpPr>
              <p:cNvPr id="65" name="Round Same-side Corner of Rectangle 64">
                <a:extLst>
                  <a:ext uri="{FF2B5EF4-FFF2-40B4-BE49-F238E27FC236}">
                    <a16:creationId xmlns:a16="http://schemas.microsoft.com/office/drawing/2014/main" id="{0B58C675-37E5-A742-83A4-4E9BBE1415D0}"/>
                  </a:ext>
                </a:extLst>
              </p:cNvPr>
              <p:cNvSpPr/>
              <p:nvPr/>
            </p:nvSpPr>
            <p:spPr>
              <a:xfrm>
                <a:off x="8632800" y="1005016"/>
                <a:ext cx="1935892" cy="1171554"/>
              </a:xfrm>
              <a:prstGeom prst="round2Same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GUIView</a:t>
                </a:r>
              </a:p>
            </p:txBody>
          </p:sp>
          <p:sp>
            <p:nvSpPr>
              <p:cNvPr id="66" name="Round Same-side Corner of Rectangle 65">
                <a:extLst>
                  <a:ext uri="{FF2B5EF4-FFF2-40B4-BE49-F238E27FC236}">
                    <a16:creationId xmlns:a16="http://schemas.microsoft.com/office/drawing/2014/main" id="{5385657F-3A0E-0345-9F1F-D665CDD2571D}"/>
                  </a:ext>
                </a:extLst>
              </p:cNvPr>
              <p:cNvSpPr/>
              <p:nvPr/>
            </p:nvSpPr>
            <p:spPr>
              <a:xfrm flipV="1">
                <a:off x="8632800" y="2176570"/>
                <a:ext cx="1935892" cy="428947"/>
              </a:xfrm>
              <a:prstGeom prst="round2Same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B07E0B-D7D3-304B-AC6F-3CE1AF07FC1C}"/>
                  </a:ext>
                </a:extLst>
              </p:cNvPr>
              <p:cNvSpPr txBox="1"/>
              <p:nvPr/>
            </p:nvSpPr>
            <p:spPr>
              <a:xfrm>
                <a:off x="9184863" y="2252585"/>
                <a:ext cx="831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400" dirty="0">
                    <a:solidFill>
                      <a:schemeClr val="bg1"/>
                    </a:solidFill>
                  </a:rPr>
                  <a:t>Delegate</a:t>
                </a:r>
              </a:p>
            </p:txBody>
          </p:sp>
        </p:grpSp>
        <p:sp>
          <p:nvSpPr>
            <p:cNvPr id="74" name="Round Same-side Corner of Rectangle 73">
              <a:extLst>
                <a:ext uri="{FF2B5EF4-FFF2-40B4-BE49-F238E27FC236}">
                  <a16:creationId xmlns:a16="http://schemas.microsoft.com/office/drawing/2014/main" id="{8823C744-A56A-F740-8F6C-363971B10825}"/>
                </a:ext>
              </a:extLst>
            </p:cNvPr>
            <p:cNvSpPr/>
            <p:nvPr/>
          </p:nvSpPr>
          <p:spPr>
            <a:xfrm>
              <a:off x="9286406" y="5628846"/>
              <a:ext cx="1935892" cy="1171554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Controller</a:t>
              </a:r>
            </a:p>
          </p:txBody>
        </p:sp>
      </p:grp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5DD68D90-7747-C44F-B342-2EDF3F3CF923}"/>
              </a:ext>
            </a:extLst>
          </p:cNvPr>
          <p:cNvCxnSpPr>
            <a:cxnSpLocks/>
            <a:stCxn id="53" idx="0"/>
            <a:endCxn id="61" idx="0"/>
          </p:cNvCxnSpPr>
          <p:nvPr/>
        </p:nvCxnSpPr>
        <p:spPr>
          <a:xfrm>
            <a:off x="10670760" y="1979302"/>
            <a:ext cx="8842" cy="876266"/>
          </a:xfrm>
          <a:prstGeom prst="curvedConnector3">
            <a:avLst>
              <a:gd name="adj1" fmla="val 268538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31B378EF-7547-AE4E-B18A-7CBF2C34F91E}"/>
              </a:ext>
            </a:extLst>
          </p:cNvPr>
          <p:cNvCxnSpPr>
            <a:cxnSpLocks/>
            <a:stCxn id="62" idx="0"/>
            <a:endCxn id="65" idx="0"/>
          </p:cNvCxnSpPr>
          <p:nvPr/>
        </p:nvCxnSpPr>
        <p:spPr>
          <a:xfrm>
            <a:off x="10679602" y="3655818"/>
            <a:ext cx="12700" cy="876266"/>
          </a:xfrm>
          <a:prstGeom prst="curved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946EA4FD-29C2-444A-9FBF-1455623871F6}"/>
              </a:ext>
            </a:extLst>
          </p:cNvPr>
          <p:cNvCxnSpPr>
            <a:cxnSpLocks/>
            <a:stCxn id="66" idx="0"/>
            <a:endCxn id="74" idx="0"/>
          </p:cNvCxnSpPr>
          <p:nvPr/>
        </p:nvCxnSpPr>
        <p:spPr>
          <a:xfrm flipH="1">
            <a:off x="10670760" y="5332334"/>
            <a:ext cx="8842" cy="882289"/>
          </a:xfrm>
          <a:prstGeom prst="curvedConnector3">
            <a:avLst>
              <a:gd name="adj1" fmla="val -258538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BC1999A9-261A-8945-8C57-7274AE517D6C}"/>
              </a:ext>
            </a:extLst>
          </p:cNvPr>
          <p:cNvCxnSpPr>
            <a:cxnSpLocks/>
            <a:stCxn id="74" idx="2"/>
            <a:endCxn id="65" idx="2"/>
          </p:cNvCxnSpPr>
          <p:nvPr/>
        </p:nvCxnSpPr>
        <p:spPr>
          <a:xfrm rot="10800000" flipH="1">
            <a:off x="8734868" y="4532085"/>
            <a:ext cx="8842" cy="1682539"/>
          </a:xfrm>
          <a:prstGeom prst="curvedConnector3">
            <a:avLst>
              <a:gd name="adj1" fmla="val -258538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A72A3FE6-BCF0-E646-B46B-9B9ED2B4BE42}"/>
              </a:ext>
            </a:extLst>
          </p:cNvPr>
          <p:cNvCxnSpPr>
            <a:cxnSpLocks/>
            <a:stCxn id="52" idx="3"/>
            <a:endCxn id="30" idx="0"/>
          </p:cNvCxnSpPr>
          <p:nvPr/>
        </p:nvCxnSpPr>
        <p:spPr>
          <a:xfrm rot="16200000" flipH="1" flipV="1">
            <a:off x="7382273" y="-513304"/>
            <a:ext cx="1213963" cy="3427119"/>
          </a:xfrm>
          <a:prstGeom prst="curvedConnector3">
            <a:avLst>
              <a:gd name="adj1" fmla="val 27992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FE1AF33E-A027-F74B-BEB4-9AD3F3551E8C}"/>
              </a:ext>
            </a:extLst>
          </p:cNvPr>
          <p:cNvCxnSpPr>
            <a:cxnSpLocks/>
            <a:stCxn id="65" idx="2"/>
            <a:endCxn id="61" idx="2"/>
          </p:cNvCxnSpPr>
          <p:nvPr/>
        </p:nvCxnSpPr>
        <p:spPr>
          <a:xfrm rot="10800000">
            <a:off x="8743710" y="2855568"/>
            <a:ext cx="12700" cy="1676516"/>
          </a:xfrm>
          <a:prstGeom prst="curvedConnector3">
            <a:avLst>
              <a:gd name="adj1" fmla="val 180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9FC59527-E174-FC4C-9D56-87A9757B26E5}"/>
              </a:ext>
            </a:extLst>
          </p:cNvPr>
          <p:cNvCxnSpPr>
            <a:cxnSpLocks/>
            <a:stCxn id="61" idx="2"/>
            <a:endCxn id="52" idx="2"/>
          </p:cNvCxnSpPr>
          <p:nvPr/>
        </p:nvCxnSpPr>
        <p:spPr>
          <a:xfrm rot="10800000">
            <a:off x="8734868" y="1179052"/>
            <a:ext cx="8842" cy="1676516"/>
          </a:xfrm>
          <a:prstGeom prst="curvedConnector3">
            <a:avLst>
              <a:gd name="adj1" fmla="val 268538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4B76C8A-0B98-DF4D-959C-9237BBC65635}"/>
              </a:ext>
            </a:extLst>
          </p:cNvPr>
          <p:cNvSpPr/>
          <p:nvPr/>
        </p:nvSpPr>
        <p:spPr>
          <a:xfrm>
            <a:off x="477113" y="5474773"/>
            <a:ext cx="39990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protected void </a:t>
            </a:r>
            <a:r>
              <a:rPr lang="en-GB" sz="1100" dirty="0">
                <a:solidFill>
                  <a:srgbClr val="C54654"/>
                </a:solidFill>
                <a:latin typeface="Monaco" pitchFamily="2" charset="77"/>
              </a:rPr>
              <a:t>runSafely</a:t>
            </a:r>
            <a:r>
              <a:rPr lang="en-GB" sz="1100" dirty="0">
                <a:latin typeface="Monaco" pitchFamily="2" charset="77"/>
              </a:rPr>
              <a:t>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Runnable runnable</a:t>
            </a:r>
            <a:r>
              <a:rPr lang="en-GB" sz="1100" dirty="0">
                <a:latin typeface="Monaco" pitchFamily="2" charset="77"/>
              </a:rPr>
              <a:t>) {</a:t>
            </a:r>
            <a:br>
              <a:rPr lang="en-GB" sz="1100" dirty="0"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    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Platform</a:t>
            </a:r>
            <a:r>
              <a:rPr lang="en-GB" sz="1100" dirty="0">
                <a:latin typeface="Monaco" pitchFamily="2" charset="77"/>
              </a:rPr>
              <a:t>.</a:t>
            </a:r>
            <a:r>
              <a:rPr lang="en-GB" sz="1100" i="1" dirty="0">
                <a:latin typeface="Monaco" pitchFamily="2" charset="77"/>
              </a:rPr>
              <a:t>runLater</a:t>
            </a:r>
            <a:r>
              <a:rPr lang="en-GB" sz="1100" dirty="0">
                <a:latin typeface="Monaco" pitchFamily="2" charset="77"/>
              </a:rPr>
              <a:t>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runnable</a:t>
            </a:r>
            <a:r>
              <a:rPr lang="en-GB" sz="1100" dirty="0">
                <a:latin typeface="Monaco" pitchFamily="2" charset="77"/>
              </a:rPr>
              <a:t>)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;</a:t>
            </a:r>
            <a:br>
              <a:rPr lang="en-GB" sz="1100" dirty="0">
                <a:solidFill>
                  <a:srgbClr val="37CC24"/>
                </a:solidFill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}</a:t>
            </a:r>
            <a:endParaRPr lang="en-IT" sz="1100" dirty="0">
              <a:latin typeface="Monaco" pitchFamily="2" charset="77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3CFC249-3ECD-5F4D-A6CC-6F2E6235B30B}"/>
              </a:ext>
            </a:extLst>
          </p:cNvPr>
          <p:cNvSpPr/>
          <p:nvPr/>
        </p:nvSpPr>
        <p:spPr>
          <a:xfrm>
            <a:off x="477113" y="6137586"/>
            <a:ext cx="39209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protected void </a:t>
            </a:r>
            <a:r>
              <a:rPr lang="en-GB" sz="1100" dirty="0">
                <a:solidFill>
                  <a:srgbClr val="C54654"/>
                </a:solidFill>
                <a:latin typeface="Monaco" pitchFamily="2" charset="77"/>
              </a:rPr>
              <a:t>runAsync</a:t>
            </a:r>
            <a:r>
              <a:rPr lang="en-GB" sz="1100" dirty="0">
                <a:latin typeface="Monaco" pitchFamily="2" charset="77"/>
              </a:rPr>
              <a:t>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Runnable runnable</a:t>
            </a:r>
            <a:r>
              <a:rPr lang="en-GB" sz="1100" dirty="0">
                <a:latin typeface="Monaco" pitchFamily="2" charset="77"/>
              </a:rPr>
              <a:t>) {</a:t>
            </a:r>
            <a:br>
              <a:rPr lang="en-GB" sz="1100" dirty="0"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    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new </a:t>
            </a:r>
            <a:r>
              <a:rPr lang="en-GB" sz="1100" dirty="0">
                <a:latin typeface="Monaco" pitchFamily="2" charset="77"/>
              </a:rPr>
              <a:t>Thread(</a:t>
            </a:r>
            <a:r>
              <a:rPr lang="en-GB" sz="1100" dirty="0">
                <a:solidFill>
                  <a:srgbClr val="49CB76"/>
                </a:solidFill>
                <a:latin typeface="Monaco" pitchFamily="2" charset="77"/>
              </a:rPr>
              <a:t>runnable</a:t>
            </a:r>
            <a:r>
              <a:rPr lang="en-GB" sz="1100" dirty="0">
                <a:latin typeface="Monaco" pitchFamily="2" charset="77"/>
              </a:rPr>
              <a:t>).start()</a:t>
            </a:r>
            <a:r>
              <a:rPr lang="en-GB" sz="1100" dirty="0">
                <a:solidFill>
                  <a:srgbClr val="37CC24"/>
                </a:solidFill>
                <a:latin typeface="Monaco" pitchFamily="2" charset="77"/>
              </a:rPr>
              <a:t>;</a:t>
            </a:r>
            <a:br>
              <a:rPr lang="en-GB" sz="1100" dirty="0">
                <a:solidFill>
                  <a:srgbClr val="37CC24"/>
                </a:solidFill>
                <a:latin typeface="Monaco" pitchFamily="2" charset="77"/>
              </a:rPr>
            </a:br>
            <a:r>
              <a:rPr lang="en-GB" sz="1100" dirty="0">
                <a:latin typeface="Monaco" pitchFamily="2" charset="77"/>
              </a:rPr>
              <a:t>}</a:t>
            </a:r>
            <a:endParaRPr lang="en-IT" sz="1100" dirty="0">
              <a:latin typeface="Monaco" pitchFamily="2" charset="77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4DEF00C-2145-4C43-8C10-FA3CDE23A8F6}"/>
              </a:ext>
            </a:extLst>
          </p:cNvPr>
          <p:cNvSpPr/>
          <p:nvPr/>
        </p:nvSpPr>
        <p:spPr>
          <a:xfrm>
            <a:off x="7478537" y="1723507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B0F0"/>
                </a:solidFill>
                <a:latin typeface="Monaco" pitchFamily="2" charset="77"/>
              </a:rPr>
              <a:t>runSafely</a:t>
            </a:r>
            <a:endParaRPr lang="en-IT" sz="1200" dirty="0">
              <a:solidFill>
                <a:srgbClr val="00B0F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124EDE3-BBF0-6843-9366-7AF5C6A6EA5D}"/>
              </a:ext>
            </a:extLst>
          </p:cNvPr>
          <p:cNvSpPr/>
          <p:nvPr/>
        </p:nvSpPr>
        <p:spPr>
          <a:xfrm>
            <a:off x="10933421" y="2257754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7030A0"/>
                </a:solidFill>
                <a:latin typeface="Monaco" pitchFamily="2" charset="77"/>
              </a:rPr>
              <a:t>runAsync</a:t>
            </a:r>
            <a:endParaRPr lang="en-IT" sz="1200" dirty="0">
              <a:solidFill>
                <a:srgbClr val="7030A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6862AF-FF66-2649-B3FB-252B4284FDAB}"/>
              </a:ext>
            </a:extLst>
          </p:cNvPr>
          <p:cNvSpPr txBox="1"/>
          <p:nvPr/>
        </p:nvSpPr>
        <p:spPr>
          <a:xfrm>
            <a:off x="464413" y="5146000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Threading</a:t>
            </a:r>
          </a:p>
        </p:txBody>
      </p:sp>
    </p:spTree>
    <p:extLst>
      <p:ext uri="{BB962C8B-B14F-4D97-AF65-F5344CB8AC3E}">
        <p14:creationId xmlns:p14="http://schemas.microsoft.com/office/powerpoint/2010/main" val="321290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DD6B-F755-3849-89E4-91D30683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GUI is resizable!</a:t>
            </a:r>
          </a:p>
        </p:txBody>
      </p:sp>
      <p:pic>
        <p:nvPicPr>
          <p:cNvPr id="7" name="Picture 6" descr="A picture containing photo, computer, machine, large&#10;&#10;Description automatically generated">
            <a:extLst>
              <a:ext uri="{FF2B5EF4-FFF2-40B4-BE49-F238E27FC236}">
                <a16:creationId xmlns:a16="http://schemas.microsoft.com/office/drawing/2014/main" id="{CFC62832-CA80-5C47-ACFA-1A33037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30" y="1486054"/>
            <a:ext cx="7805339" cy="4553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AA5D9F-E8FF-6C44-82EE-8C8B26A0BF90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987D97-49F4-404B-A85E-FF30ED09D49E}"/>
              </a:ext>
            </a:extLst>
          </p:cNvPr>
          <p:cNvCxnSpPr>
            <a:cxnSpLocks/>
          </p:cNvCxnSpPr>
          <p:nvPr/>
        </p:nvCxnSpPr>
        <p:spPr>
          <a:xfrm flipH="1">
            <a:off x="10132541" y="906162"/>
            <a:ext cx="790831" cy="4942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D1611A-E6F5-504A-81DA-16392E6E4C55}"/>
              </a:ext>
            </a:extLst>
          </p:cNvPr>
          <p:cNvCxnSpPr>
            <a:cxnSpLocks/>
          </p:cNvCxnSpPr>
          <p:nvPr/>
        </p:nvCxnSpPr>
        <p:spPr>
          <a:xfrm flipH="1" flipV="1">
            <a:off x="10132540" y="6101643"/>
            <a:ext cx="790831" cy="4942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2D2EDD-E9A5-804C-B6F5-A3E27709B5CA}"/>
              </a:ext>
            </a:extLst>
          </p:cNvPr>
          <p:cNvCxnSpPr>
            <a:cxnSpLocks/>
          </p:cNvCxnSpPr>
          <p:nvPr/>
        </p:nvCxnSpPr>
        <p:spPr>
          <a:xfrm flipH="1">
            <a:off x="1268629" y="6101643"/>
            <a:ext cx="790831" cy="4942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6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34DB-EEF6-43D8-B073-077BF17A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Input reading on CLI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938065-8BCC-4BA5-AAAD-7B72FCEE1913}"/>
              </a:ext>
            </a:extLst>
          </p:cNvPr>
          <p:cNvSpPr/>
          <p:nvPr/>
        </p:nvSpPr>
        <p:spPr>
          <a:xfrm>
            <a:off x="2242247" y="2470667"/>
            <a:ext cx="2396971" cy="2325950"/>
          </a:xfrm>
          <a:prstGeom prst="round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34A2-546D-476E-B83C-4B540C18BEC2}"/>
              </a:ext>
            </a:extLst>
          </p:cNvPr>
          <p:cNvSpPr txBox="1"/>
          <p:nvPr/>
        </p:nvSpPr>
        <p:spPr>
          <a:xfrm>
            <a:off x="2633780" y="2127968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Reading thread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92BF3-1F7C-4D78-83F0-1C863C3AFDAA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C2660FD-1F62-43FF-A1F0-5DC96AFCE9C3}"/>
              </a:ext>
            </a:extLst>
          </p:cNvPr>
          <p:cNvCxnSpPr/>
          <p:nvPr/>
        </p:nvCxnSpPr>
        <p:spPr>
          <a:xfrm rot="5400000" flipH="1" flipV="1">
            <a:off x="3045944" y="3415563"/>
            <a:ext cx="789571" cy="698090"/>
          </a:xfrm>
          <a:prstGeom prst="curvedConnector3">
            <a:avLst>
              <a:gd name="adj1" fmla="val 184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1F4F823-4719-4087-98C4-B5EB78CA14E6}"/>
              </a:ext>
            </a:extLst>
          </p:cNvPr>
          <p:cNvSpPr/>
          <p:nvPr/>
        </p:nvSpPr>
        <p:spPr>
          <a:xfrm>
            <a:off x="2393595" y="3386936"/>
            <a:ext cx="2094271" cy="520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Listen for new inputs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8532A3-1A7B-437A-9948-3A0F93164523}"/>
              </a:ext>
            </a:extLst>
          </p:cNvPr>
          <p:cNvSpPr/>
          <p:nvPr/>
        </p:nvSpPr>
        <p:spPr>
          <a:xfrm>
            <a:off x="2836045" y="3914187"/>
            <a:ext cx="511277" cy="252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816FA305-3875-4149-816E-51388B94C580}"/>
              </a:ext>
            </a:extLst>
          </p:cNvPr>
          <p:cNvSpPr/>
          <p:nvPr/>
        </p:nvSpPr>
        <p:spPr>
          <a:xfrm rot="5400000" flipV="1">
            <a:off x="1116128" y="3321440"/>
            <a:ext cx="842397" cy="140983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&quot;Not Allowed&quot; Symbol 47">
            <a:extLst>
              <a:ext uri="{FF2B5EF4-FFF2-40B4-BE49-F238E27FC236}">
                <a16:creationId xmlns:a16="http://schemas.microsoft.com/office/drawing/2014/main" id="{F635CAFE-021F-463D-A5A5-C6F008AE6511}"/>
              </a:ext>
            </a:extLst>
          </p:cNvPr>
          <p:cNvSpPr/>
          <p:nvPr/>
        </p:nvSpPr>
        <p:spPr>
          <a:xfrm>
            <a:off x="2050542" y="4447553"/>
            <a:ext cx="686106" cy="68610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AB37D9-614B-430F-BC63-B2D1AF1115E1}"/>
              </a:ext>
            </a:extLst>
          </p:cNvPr>
          <p:cNvSpPr txBox="1"/>
          <p:nvPr/>
        </p:nvSpPr>
        <p:spPr>
          <a:xfrm>
            <a:off x="489151" y="3266603"/>
            <a:ext cx="132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Interruption</a:t>
            </a:r>
            <a:endParaRPr lang="en-GB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B6000F5-91B9-4793-99BD-EB51361B61BE}"/>
              </a:ext>
            </a:extLst>
          </p:cNvPr>
          <p:cNvSpPr/>
          <p:nvPr/>
        </p:nvSpPr>
        <p:spPr>
          <a:xfrm>
            <a:off x="4846942" y="3146831"/>
            <a:ext cx="2023763" cy="7574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Indirect sending</a:t>
            </a:r>
            <a:endParaRPr lang="en-GB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CAB45DF-AB8C-4470-ADBA-E75D81D5D742}"/>
              </a:ext>
            </a:extLst>
          </p:cNvPr>
          <p:cNvSpPr/>
          <p:nvPr/>
        </p:nvSpPr>
        <p:spPr>
          <a:xfrm rot="1840210">
            <a:off x="4577958" y="4847544"/>
            <a:ext cx="1911876" cy="8775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Direct sending</a:t>
            </a:r>
            <a:endParaRPr lang="en-GB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D3401E-C170-4EC7-92D1-B48AE9D9FD96}"/>
              </a:ext>
            </a:extLst>
          </p:cNvPr>
          <p:cNvSpPr/>
          <p:nvPr/>
        </p:nvSpPr>
        <p:spPr>
          <a:xfrm>
            <a:off x="7078429" y="2422940"/>
            <a:ext cx="2396971" cy="2325950"/>
          </a:xfrm>
          <a:prstGeom prst="roundRect">
            <a:avLst/>
          </a:prstGeom>
          <a:ln w="254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00D815-127B-47BE-B3FB-AC857D1AABAE}"/>
              </a:ext>
            </a:extLst>
          </p:cNvPr>
          <p:cNvSpPr/>
          <p:nvPr/>
        </p:nvSpPr>
        <p:spPr>
          <a:xfrm>
            <a:off x="7197738" y="2902329"/>
            <a:ext cx="2094271" cy="520045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Local input check</a:t>
            </a:r>
            <a:endParaRPr lang="en-GB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3E6326-24F0-463E-AAAA-0F3CBB126AC4}"/>
              </a:ext>
            </a:extLst>
          </p:cNvPr>
          <p:cNvCxnSpPr>
            <a:stCxn id="54" idx="2"/>
          </p:cNvCxnSpPr>
          <p:nvPr/>
        </p:nvCxnSpPr>
        <p:spPr>
          <a:xfrm flipH="1">
            <a:off x="8244873" y="3422374"/>
            <a:ext cx="1" cy="27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F5F12AF-D4A2-49E4-AF7E-F95A24501A5B}"/>
              </a:ext>
            </a:extLst>
          </p:cNvPr>
          <p:cNvSpPr/>
          <p:nvPr/>
        </p:nvSpPr>
        <p:spPr>
          <a:xfrm>
            <a:off x="7197737" y="3741200"/>
            <a:ext cx="2094271" cy="5200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Input discarding or forwarding</a:t>
            </a:r>
            <a:endParaRPr lang="en-GB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5EF046-3015-4DD2-A391-C13DD9669470}"/>
              </a:ext>
            </a:extLst>
          </p:cNvPr>
          <p:cNvSpPr/>
          <p:nvPr/>
        </p:nvSpPr>
        <p:spPr>
          <a:xfrm>
            <a:off x="9701451" y="3086793"/>
            <a:ext cx="2005680" cy="8775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Message sending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727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8A0B-7819-40CD-B00D-FF1863E0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62" y="237170"/>
            <a:ext cx="10515600" cy="1325563"/>
          </a:xfrm>
        </p:spPr>
        <p:txBody>
          <a:bodyPr/>
          <a:lstStyle/>
          <a:p>
            <a:r>
              <a:rPr lang="it-IT" dirty="0"/>
              <a:t>Utility inputs and Undo</a:t>
            </a:r>
            <a:endParaRPr lang="en-GB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64500B4-D1A6-4CDF-A14C-1B5CBD470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4790" r="31800" b="46537"/>
          <a:stretch/>
        </p:blipFill>
        <p:spPr>
          <a:xfrm>
            <a:off x="802688" y="5913919"/>
            <a:ext cx="7729640" cy="5948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06ACE-0D1B-458B-97C2-4A5E9DAEE674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6C82A-959C-42DA-BA9E-0D266C3A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3" t="78445" r="2718" b="2"/>
          <a:stretch/>
        </p:blipFill>
        <p:spPr>
          <a:xfrm>
            <a:off x="802689" y="2956317"/>
            <a:ext cx="9454718" cy="1478132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72D5ED57-DE65-4D8E-978C-8A5AB64D2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46018" r="17136" b="35664"/>
          <a:stretch/>
        </p:blipFill>
        <p:spPr>
          <a:xfrm>
            <a:off x="802689" y="1473857"/>
            <a:ext cx="9525739" cy="1256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67D6A-DC7F-4368-A994-3A331EA2FD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8" t="80671" r="2030" b="4289"/>
          <a:stretch/>
        </p:blipFill>
        <p:spPr>
          <a:xfrm>
            <a:off x="802688" y="4658454"/>
            <a:ext cx="9525739" cy="10314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9BDCD7-AF35-4267-8A09-77CE75A70DB2}"/>
              </a:ext>
            </a:extLst>
          </p:cNvPr>
          <p:cNvSpPr/>
          <p:nvPr/>
        </p:nvSpPr>
        <p:spPr>
          <a:xfrm>
            <a:off x="9916357" y="2954158"/>
            <a:ext cx="412071" cy="14781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98D9D-B693-4BC6-867E-F5B470FE376F}"/>
              </a:ext>
            </a:extLst>
          </p:cNvPr>
          <p:cNvSpPr/>
          <p:nvPr/>
        </p:nvSpPr>
        <p:spPr>
          <a:xfrm>
            <a:off x="802689" y="4364168"/>
            <a:ext cx="9184691" cy="681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9B3D18-A127-42C5-9301-ABFFD94DD24C}"/>
              </a:ext>
            </a:extLst>
          </p:cNvPr>
          <p:cNvSpPr/>
          <p:nvPr/>
        </p:nvSpPr>
        <p:spPr>
          <a:xfrm>
            <a:off x="8309424" y="5913919"/>
            <a:ext cx="2019003" cy="5859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17CA09-129B-4A99-AE9D-9775C677FEF6}"/>
              </a:ext>
            </a:extLst>
          </p:cNvPr>
          <p:cNvSpPr/>
          <p:nvPr/>
        </p:nvSpPr>
        <p:spPr>
          <a:xfrm>
            <a:off x="10656519" y="1917339"/>
            <a:ext cx="671978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help</a:t>
            </a:r>
            <a:endParaRPr lang="en-GB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66BB4-56AB-4E94-BAD9-44FF79338992}"/>
              </a:ext>
            </a:extLst>
          </p:cNvPr>
          <p:cNvSpPr/>
          <p:nvPr/>
        </p:nvSpPr>
        <p:spPr>
          <a:xfrm>
            <a:off x="10657684" y="3508558"/>
            <a:ext cx="671978" cy="3693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card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E858CC3-18DD-4E3F-817F-4FA5A4AD4BA8}"/>
              </a:ext>
            </a:extLst>
          </p:cNvPr>
          <p:cNvSpPr/>
          <p:nvPr/>
        </p:nvSpPr>
        <p:spPr>
          <a:xfrm>
            <a:off x="10656519" y="4988376"/>
            <a:ext cx="671978" cy="369332"/>
          </a:xfrm>
          <a:prstGeom prst="round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quit</a:t>
            </a:r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4350CC-A73B-45C5-9E7F-000EA47597A2}"/>
              </a:ext>
            </a:extLst>
          </p:cNvPr>
          <p:cNvSpPr/>
          <p:nvPr/>
        </p:nvSpPr>
        <p:spPr>
          <a:xfrm>
            <a:off x="10626693" y="6022216"/>
            <a:ext cx="731629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undo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7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9F8F77F-F869-4336-9F0D-CE776C23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75" y="1047322"/>
            <a:ext cx="1921269" cy="20025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24DF0FE-0DF1-4517-9A56-E2475527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15" y="4747665"/>
            <a:ext cx="4751455" cy="1460335"/>
          </a:xfrm>
          <a:prstGeom prst="rect">
            <a:avLst/>
          </a:prstGeom>
        </p:spPr>
      </p:pic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1288E37C-049A-45D4-B4D3-4E53A4ADB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189022"/>
              </p:ext>
            </p:extLst>
          </p:nvPr>
        </p:nvGraphicFramePr>
        <p:xfrm>
          <a:off x="5601998" y="861646"/>
          <a:ext cx="4642339" cy="262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63BA4D-4543-4710-9BF6-83C72999D993}"/>
              </a:ext>
            </a:extLst>
          </p:cNvPr>
          <p:cNvSpPr txBox="1"/>
          <p:nvPr/>
        </p:nvSpPr>
        <p:spPr>
          <a:xfrm>
            <a:off x="4768456" y="206542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+mj-lt"/>
              </a:rPr>
              <a:t>Notion</a:t>
            </a:r>
            <a:endParaRPr lang="it-IT" b="1" dirty="0">
              <a:latin typeface="+mj-lt"/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D4BA4FA-CA26-4C3E-8C49-8E685FF91AC5}"/>
              </a:ext>
            </a:extLst>
          </p:cNvPr>
          <p:cNvSpPr/>
          <p:nvPr/>
        </p:nvSpPr>
        <p:spPr>
          <a:xfrm>
            <a:off x="4818184" y="1259883"/>
            <a:ext cx="536330" cy="2637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D547770-4DA2-4670-A622-706ACC35E96F}"/>
              </a:ext>
            </a:extLst>
          </p:cNvPr>
          <p:cNvSpPr/>
          <p:nvPr/>
        </p:nvSpPr>
        <p:spPr>
          <a:xfrm>
            <a:off x="4818184" y="2578222"/>
            <a:ext cx="536330" cy="2637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81438056-2EC1-4755-8D82-7A1D3CBBC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217151"/>
              </p:ext>
            </p:extLst>
          </p:nvPr>
        </p:nvGraphicFramePr>
        <p:xfrm>
          <a:off x="1090831" y="4922389"/>
          <a:ext cx="4415840" cy="1135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599CEDB-08BB-4D7E-B431-367EC921556A}"/>
              </a:ext>
            </a:extLst>
          </p:cNvPr>
          <p:cNvSpPr txBox="1"/>
          <p:nvPr/>
        </p:nvSpPr>
        <p:spPr>
          <a:xfrm>
            <a:off x="3504244" y="4016008"/>
            <a:ext cx="630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+mj-lt"/>
              </a:rPr>
              <a:t>Trello: Kanban-style list-making application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33061ED-D83F-444A-961F-D0DF6A6773B1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118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04D1-88F7-5043-A65F-3E706264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 anchor="ctr"/>
          <a:lstStyle/>
          <a:p>
            <a:pPr algn="ctr"/>
            <a:r>
              <a:rPr lang="en-IT" dirty="0"/>
              <a:t>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41554-25B7-284F-AB1C-6ECD9C6A21DD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823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FFF6BD-3BA5-4A5D-9250-A8764A748F22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A0B994F-234A-42B2-B58D-26BD4E8C1088}"/>
              </a:ext>
            </a:extLst>
          </p:cNvPr>
          <p:cNvSpPr/>
          <p:nvPr/>
        </p:nvSpPr>
        <p:spPr>
          <a:xfrm>
            <a:off x="396112" y="2018512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Cell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FABABF9-FB2F-4DB5-99CD-B1C8D805386A}"/>
              </a:ext>
            </a:extLst>
          </p:cNvPr>
          <p:cNvSpPr/>
          <p:nvPr/>
        </p:nvSpPr>
        <p:spPr>
          <a:xfrm>
            <a:off x="396112" y="2698450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63CBD58-1004-4DF5-8B12-7EF5AE49B4F9}"/>
              </a:ext>
            </a:extLst>
          </p:cNvPr>
          <p:cNvSpPr/>
          <p:nvPr/>
        </p:nvSpPr>
        <p:spPr>
          <a:xfrm>
            <a:off x="396112" y="337838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4AB8-FC79-4011-B56E-5149D2CF290E}"/>
              </a:ext>
            </a:extLst>
          </p:cNvPr>
          <p:cNvSpPr/>
          <p:nvPr/>
        </p:nvSpPr>
        <p:spPr>
          <a:xfrm>
            <a:off x="396112" y="408763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B7F0ECE-C4FE-4C7F-990F-F5FBE30EFFBA}"/>
              </a:ext>
            </a:extLst>
          </p:cNvPr>
          <p:cNvSpPr/>
          <p:nvPr/>
        </p:nvSpPr>
        <p:spPr>
          <a:xfrm>
            <a:off x="396112" y="479687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7CC23BE-02C8-4CF2-8D98-0450A9922E83}"/>
              </a:ext>
            </a:extLst>
          </p:cNvPr>
          <p:cNvSpPr/>
          <p:nvPr/>
        </p:nvSpPr>
        <p:spPr>
          <a:xfrm>
            <a:off x="1104297" y="2010227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D697B54-1E3A-462F-AC5B-B616A11C1E84}"/>
              </a:ext>
            </a:extLst>
          </p:cNvPr>
          <p:cNvSpPr/>
          <p:nvPr/>
        </p:nvSpPr>
        <p:spPr>
          <a:xfrm>
            <a:off x="1104297" y="2690165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79A9327-A6BA-4A76-BE99-1AB3B29B1BED}"/>
              </a:ext>
            </a:extLst>
          </p:cNvPr>
          <p:cNvSpPr/>
          <p:nvPr/>
        </p:nvSpPr>
        <p:spPr>
          <a:xfrm>
            <a:off x="1104297" y="337010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264E04D-5386-46AD-B8E9-93D975971216}"/>
              </a:ext>
            </a:extLst>
          </p:cNvPr>
          <p:cNvSpPr/>
          <p:nvPr/>
        </p:nvSpPr>
        <p:spPr>
          <a:xfrm>
            <a:off x="1104297" y="407934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7D3FDF-2CE8-4EF4-B9C1-46B2A5D3A530}"/>
              </a:ext>
            </a:extLst>
          </p:cNvPr>
          <p:cNvSpPr/>
          <p:nvPr/>
        </p:nvSpPr>
        <p:spPr>
          <a:xfrm>
            <a:off x="1104297" y="478859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E428A94-025C-472C-A939-B7B7F0F132DD}"/>
              </a:ext>
            </a:extLst>
          </p:cNvPr>
          <p:cNvSpPr/>
          <p:nvPr/>
        </p:nvSpPr>
        <p:spPr>
          <a:xfrm>
            <a:off x="1812482" y="2026797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504B08A-7951-4FD5-815A-3089BA1BC054}"/>
              </a:ext>
            </a:extLst>
          </p:cNvPr>
          <p:cNvSpPr/>
          <p:nvPr/>
        </p:nvSpPr>
        <p:spPr>
          <a:xfrm>
            <a:off x="1812482" y="2706735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C11D43A-CE50-4227-973B-ECF760F8AF68}"/>
              </a:ext>
            </a:extLst>
          </p:cNvPr>
          <p:cNvSpPr/>
          <p:nvPr/>
        </p:nvSpPr>
        <p:spPr>
          <a:xfrm>
            <a:off x="1812482" y="338667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25F0908-48AB-4974-A27B-59DAAC2AB829}"/>
              </a:ext>
            </a:extLst>
          </p:cNvPr>
          <p:cNvSpPr/>
          <p:nvPr/>
        </p:nvSpPr>
        <p:spPr>
          <a:xfrm>
            <a:off x="1812482" y="409591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5CD84B6-FC69-4BF4-BD3F-31E48314B37A}"/>
              </a:ext>
            </a:extLst>
          </p:cNvPr>
          <p:cNvSpPr/>
          <p:nvPr/>
        </p:nvSpPr>
        <p:spPr>
          <a:xfrm>
            <a:off x="1812482" y="480516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0B43C63-B178-415C-89CF-3DFC2092E4C7}"/>
              </a:ext>
            </a:extLst>
          </p:cNvPr>
          <p:cNvSpPr/>
          <p:nvPr/>
        </p:nvSpPr>
        <p:spPr>
          <a:xfrm>
            <a:off x="2520667" y="2018512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AB8A3CD-E4C3-412A-9BC0-D9CF76191FCB}"/>
              </a:ext>
            </a:extLst>
          </p:cNvPr>
          <p:cNvSpPr/>
          <p:nvPr/>
        </p:nvSpPr>
        <p:spPr>
          <a:xfrm>
            <a:off x="2520667" y="2698450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AD3DC42-EEAD-4002-A119-65C274DFFFBA}"/>
              </a:ext>
            </a:extLst>
          </p:cNvPr>
          <p:cNvSpPr/>
          <p:nvPr/>
        </p:nvSpPr>
        <p:spPr>
          <a:xfrm>
            <a:off x="2520667" y="337838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D63B638-C725-4044-A318-6EA6AA5262B5}"/>
              </a:ext>
            </a:extLst>
          </p:cNvPr>
          <p:cNvSpPr/>
          <p:nvPr/>
        </p:nvSpPr>
        <p:spPr>
          <a:xfrm>
            <a:off x="2520667" y="408763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D64C691-A8F7-4657-AD71-33F591467A7D}"/>
              </a:ext>
            </a:extLst>
          </p:cNvPr>
          <p:cNvSpPr/>
          <p:nvPr/>
        </p:nvSpPr>
        <p:spPr>
          <a:xfrm>
            <a:off x="2520667" y="479687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3F037DA-7E23-420C-9AA7-980709709E14}"/>
              </a:ext>
            </a:extLst>
          </p:cNvPr>
          <p:cNvSpPr/>
          <p:nvPr/>
        </p:nvSpPr>
        <p:spPr>
          <a:xfrm>
            <a:off x="3228852" y="2018512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9F2B4E5-8D26-4165-99F2-3D1566902304}"/>
              </a:ext>
            </a:extLst>
          </p:cNvPr>
          <p:cNvSpPr/>
          <p:nvPr/>
        </p:nvSpPr>
        <p:spPr>
          <a:xfrm>
            <a:off x="3228852" y="2698450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A320F5A-C747-48D4-96BE-7AAD7633AC15}"/>
              </a:ext>
            </a:extLst>
          </p:cNvPr>
          <p:cNvSpPr/>
          <p:nvPr/>
        </p:nvSpPr>
        <p:spPr>
          <a:xfrm>
            <a:off x="3228852" y="337838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2B42A80-D8D2-480C-976F-95CEB98C94F7}"/>
              </a:ext>
            </a:extLst>
          </p:cNvPr>
          <p:cNvSpPr/>
          <p:nvPr/>
        </p:nvSpPr>
        <p:spPr>
          <a:xfrm>
            <a:off x="3228852" y="4087633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D8BD69F-0054-45DF-9389-8E887AC49CAA}"/>
              </a:ext>
            </a:extLst>
          </p:cNvPr>
          <p:cNvSpPr/>
          <p:nvPr/>
        </p:nvSpPr>
        <p:spPr>
          <a:xfrm>
            <a:off x="3228852" y="4796878"/>
            <a:ext cx="612000" cy="6106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B5DDC802-E503-40EE-B5F7-7271E81BBC87}"/>
              </a:ext>
            </a:extLst>
          </p:cNvPr>
          <p:cNvSpPr/>
          <p:nvPr/>
        </p:nvSpPr>
        <p:spPr>
          <a:xfrm>
            <a:off x="7130052" y="3151789"/>
            <a:ext cx="1236133" cy="610616"/>
          </a:xfrm>
          <a:prstGeom prst="round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GameObject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255B6-3104-41F4-8739-381AA3034BD8}"/>
              </a:ext>
            </a:extLst>
          </p:cNvPr>
          <p:cNvSpPr txBox="1"/>
          <p:nvPr/>
        </p:nvSpPr>
        <p:spPr>
          <a:xfrm>
            <a:off x="8580928" y="3136333"/>
            <a:ext cx="2768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Abstract class that represents all possible objects populating the GameMap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31E86B80-09E8-465A-A05F-3C9C57CAB465}"/>
              </a:ext>
            </a:extLst>
          </p:cNvPr>
          <p:cNvSpPr/>
          <p:nvPr/>
        </p:nvSpPr>
        <p:spPr>
          <a:xfrm>
            <a:off x="7130052" y="1794296"/>
            <a:ext cx="1236133" cy="5669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Cellable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8EF64-2D83-4AB8-810F-16CA1F2A6D5F}"/>
              </a:ext>
            </a:extLst>
          </p:cNvPr>
          <p:cNvSpPr txBox="1"/>
          <p:nvPr/>
        </p:nvSpPr>
        <p:spPr>
          <a:xfrm>
            <a:off x="4297313" y="1751151"/>
            <a:ext cx="2502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Interface that provides all necessary methods to move among Cells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18C83B1-15CC-4489-80FA-5C07AD98339A}"/>
              </a:ext>
            </a:extLst>
          </p:cNvPr>
          <p:cNvSpPr txBox="1"/>
          <p:nvPr/>
        </p:nvSpPr>
        <p:spPr>
          <a:xfrm>
            <a:off x="939374" y="1543967"/>
            <a:ext cx="2241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GameMap is a matrix of Cell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F273ACA-6A76-4085-9D3F-BB78FF3952D1}"/>
              </a:ext>
            </a:extLst>
          </p:cNvPr>
          <p:cNvSpPr txBox="1"/>
          <p:nvPr/>
        </p:nvSpPr>
        <p:spPr>
          <a:xfrm>
            <a:off x="4405553" y="246122"/>
            <a:ext cx="2917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+mj-lt"/>
              </a:rPr>
              <a:t>Map Abstraction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803F686-EFC8-4955-B442-791F0AAA0B2B}"/>
              </a:ext>
            </a:extLst>
          </p:cNvPr>
          <p:cNvSpPr/>
          <p:nvPr/>
        </p:nvSpPr>
        <p:spPr>
          <a:xfrm>
            <a:off x="5210925" y="5183881"/>
            <a:ext cx="1236133" cy="610616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Worker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631849D4-7A04-45C0-ACAE-F528798D44AD}"/>
              </a:ext>
            </a:extLst>
          </p:cNvPr>
          <p:cNvSpPr/>
          <p:nvPr/>
        </p:nvSpPr>
        <p:spPr>
          <a:xfrm>
            <a:off x="9347321" y="5177695"/>
            <a:ext cx="1236133" cy="610616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Block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D9E14F4-D498-40FF-B719-1929C7F55100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>
            <a:off x="7748119" y="2361214"/>
            <a:ext cx="0" cy="79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5BFC93B-57DF-4026-BC42-3D65499DA871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>
          <a:xfrm flipH="1">
            <a:off x="5828992" y="3762405"/>
            <a:ext cx="1919127" cy="1421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A0052F7B-1951-499A-BF95-83D6F3C524E2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7748119" y="3762405"/>
            <a:ext cx="2217269" cy="141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5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149BC-CC76-4B3E-891A-2DCB7CA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45"/>
            <a:ext cx="10515600" cy="1325563"/>
          </a:xfrm>
        </p:spPr>
        <p:txBody>
          <a:bodyPr/>
          <a:lstStyle/>
          <a:p>
            <a:r>
              <a:rPr lang="it-IT" dirty="0"/>
              <a:t>Cell Abstraction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AF935A-F210-4C31-BF44-03A73E5F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028"/>
            <a:ext cx="5122985" cy="358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Every Cell is seen as a Stack of GameObjects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D0B83-4B31-4DF6-BC08-D4608BAFBE56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77FDDDB-28EE-490F-874B-109C2536473E}"/>
              </a:ext>
            </a:extLst>
          </p:cNvPr>
          <p:cNvSpPr/>
          <p:nvPr/>
        </p:nvSpPr>
        <p:spPr>
          <a:xfrm>
            <a:off x="4445978" y="4161978"/>
            <a:ext cx="2845777" cy="35881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Level 1 Block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A8181E2-1088-4E16-9CCA-5021BA8B641A}"/>
              </a:ext>
            </a:extLst>
          </p:cNvPr>
          <p:cNvSpPr/>
          <p:nvPr/>
        </p:nvSpPr>
        <p:spPr>
          <a:xfrm>
            <a:off x="4445977" y="3623759"/>
            <a:ext cx="2845777" cy="35881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Level 2 Block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7072546-0F46-48FD-B503-FF8BA59DEA05}"/>
              </a:ext>
            </a:extLst>
          </p:cNvPr>
          <p:cNvSpPr/>
          <p:nvPr/>
        </p:nvSpPr>
        <p:spPr>
          <a:xfrm>
            <a:off x="4445976" y="3070187"/>
            <a:ext cx="2845777" cy="35881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Level 3 Block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708ED2-E7EC-4764-B060-075620BAB986}"/>
              </a:ext>
            </a:extLst>
          </p:cNvPr>
          <p:cNvSpPr/>
          <p:nvPr/>
        </p:nvSpPr>
        <p:spPr>
          <a:xfrm>
            <a:off x="1600196" y="1938059"/>
            <a:ext cx="2845777" cy="3588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Worker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E6E922D-3988-411D-988E-0FFF97A30BCB}"/>
              </a:ext>
            </a:extLst>
          </p:cNvPr>
          <p:cNvSpPr/>
          <p:nvPr/>
        </p:nvSpPr>
        <p:spPr>
          <a:xfrm>
            <a:off x="7291755" y="1938059"/>
            <a:ext cx="2845777" cy="35881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42AD255-A0BF-4072-B6AA-5BB2E6AA3881}"/>
              </a:ext>
            </a:extLst>
          </p:cNvPr>
          <p:cNvSpPr/>
          <p:nvPr/>
        </p:nvSpPr>
        <p:spPr>
          <a:xfrm>
            <a:off x="4445973" y="5888015"/>
            <a:ext cx="2845777" cy="3588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Cell</a:t>
            </a:r>
          </a:p>
        </p:txBody>
      </p: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A076DC79-5180-470F-9026-6398142F1E18}"/>
              </a:ext>
            </a:extLst>
          </p:cNvPr>
          <p:cNvCxnSpPr>
            <a:cxnSpLocks/>
            <a:stCxn id="19" idx="1"/>
            <a:endCxn id="8" idx="2"/>
          </p:cNvCxnSpPr>
          <p:nvPr/>
        </p:nvCxnSpPr>
        <p:spPr>
          <a:xfrm rot="10800000">
            <a:off x="3023085" y="2296872"/>
            <a:ext cx="1422888" cy="37705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E4D9F19-44D8-4F92-B858-48FD84A3C9F9}"/>
              </a:ext>
            </a:extLst>
          </p:cNvPr>
          <p:cNvCxnSpPr>
            <a:cxnSpLocks/>
            <a:stCxn id="19" idx="0"/>
            <a:endCxn id="5" idx="2"/>
          </p:cNvCxnSpPr>
          <p:nvPr/>
        </p:nvCxnSpPr>
        <p:spPr>
          <a:xfrm rot="5400000" flipH="1" flipV="1">
            <a:off x="5185252" y="5204401"/>
            <a:ext cx="1367224" cy="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114E5773-F994-43A2-A2FE-8186AA40481F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rot="16200000" flipV="1">
            <a:off x="5779164" y="4072274"/>
            <a:ext cx="179406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2D044AF0-13CB-4CF3-8497-0AC2E0F4B175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V="1">
            <a:off x="5771487" y="3526379"/>
            <a:ext cx="194759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4C5E341E-69F4-45FB-A7E8-BAFD3ED6A0AC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112604" y="2289700"/>
            <a:ext cx="333373" cy="95989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DA7E2CD8-03EC-458F-894E-7005FB6861B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3761109" y="2289700"/>
            <a:ext cx="684869" cy="151346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6F71D79A-7E2F-4B19-BA1F-9D04DC82CB2B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4445974" y="2117467"/>
            <a:ext cx="1093181" cy="959893"/>
          </a:xfrm>
          <a:prstGeom prst="bentConnector3">
            <a:avLst>
              <a:gd name="adj1" fmla="val -67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8D381D32-0C86-4E66-B1C2-127395C31EA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6340672" y="2120800"/>
            <a:ext cx="954416" cy="94774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F95E3A94-473E-41E4-B798-C66D182007F3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411050" y="2289707"/>
            <a:ext cx="1034929" cy="20516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a gomito 48">
            <a:extLst>
              <a:ext uri="{FF2B5EF4-FFF2-40B4-BE49-F238E27FC236}">
                <a16:creationId xmlns:a16="http://schemas.microsoft.com/office/drawing/2014/main" id="{CDF5F3CB-9F9C-42B0-925A-776E4ACFDCF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291750" y="2306296"/>
            <a:ext cx="2481296" cy="37611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8962997-A598-49F2-85AE-30B3CE264B23}"/>
              </a:ext>
            </a:extLst>
          </p:cNvPr>
          <p:cNvSpPr txBox="1"/>
          <p:nvPr/>
        </p:nvSpPr>
        <p:spPr>
          <a:xfrm>
            <a:off x="9838292" y="3803165"/>
            <a:ext cx="1231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Restricted to Atlas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DBB0E03-EC18-4D20-B0B8-9E61AA2E2515}"/>
              </a:ext>
            </a:extLst>
          </p:cNvPr>
          <p:cNvSpPr txBox="1"/>
          <p:nvPr/>
        </p:nvSpPr>
        <p:spPr>
          <a:xfrm>
            <a:off x="2261088" y="1653384"/>
            <a:ext cx="161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Cell becomes </a:t>
            </a:r>
            <a:r>
              <a:rPr lang="it-IT" sz="1200" dirty="0">
                <a:solidFill>
                  <a:srgbClr val="FF0000"/>
                </a:solidFill>
              </a:rPr>
              <a:t>occupied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904D38C6-6B33-4A5A-BA84-C514443DED69}"/>
              </a:ext>
            </a:extLst>
          </p:cNvPr>
          <p:cNvSpPr txBox="1"/>
          <p:nvPr/>
        </p:nvSpPr>
        <p:spPr>
          <a:xfrm>
            <a:off x="8064992" y="1651636"/>
            <a:ext cx="1534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Cell becomes </a:t>
            </a:r>
            <a:r>
              <a:rPr lang="it-IT" sz="1200" dirty="0">
                <a:solidFill>
                  <a:srgbClr val="FF0000"/>
                </a:solidFill>
              </a:rPr>
              <a:t>blocked</a:t>
            </a:r>
          </a:p>
        </p:txBody>
      </p:sp>
      <p:sp>
        <p:nvSpPr>
          <p:cNvPr id="54" name="Parentesi graffa chiusa 53">
            <a:extLst>
              <a:ext uri="{FF2B5EF4-FFF2-40B4-BE49-F238E27FC236}">
                <a16:creationId xmlns:a16="http://schemas.microsoft.com/office/drawing/2014/main" id="{135100EB-925F-42D4-B6B1-E590800FAD75}"/>
              </a:ext>
            </a:extLst>
          </p:cNvPr>
          <p:cNvSpPr/>
          <p:nvPr/>
        </p:nvSpPr>
        <p:spPr>
          <a:xfrm>
            <a:off x="8398774" y="3064346"/>
            <a:ext cx="233982" cy="1443430"/>
          </a:xfrm>
          <a:prstGeom prst="rightBrace">
            <a:avLst>
              <a:gd name="adj1" fmla="val 62745"/>
              <a:gd name="adj2" fmla="val 512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F5CB710-B589-4FF5-A751-355F37B0979E}"/>
              </a:ext>
            </a:extLst>
          </p:cNvPr>
          <p:cNvSpPr txBox="1"/>
          <p:nvPr/>
        </p:nvSpPr>
        <p:spPr>
          <a:xfrm>
            <a:off x="8698002" y="3555264"/>
            <a:ext cx="814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Cell </a:t>
            </a:r>
            <a:r>
              <a:rPr lang="it-IT" sz="1100" dirty="0">
                <a:solidFill>
                  <a:srgbClr val="FF0000"/>
                </a:solidFill>
              </a:rPr>
              <a:t>level</a:t>
            </a:r>
          </a:p>
          <a:p>
            <a:r>
              <a:rPr lang="it-IT" sz="1100" dirty="0"/>
              <a:t>is modified</a:t>
            </a:r>
          </a:p>
        </p:txBody>
      </p: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76B09BCC-DE8E-4EF8-84D0-4CB508C392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67134" y="2457015"/>
            <a:ext cx="780488" cy="460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9959B8DB-EBCA-4F1F-92FA-47D8C90252A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291754" y="2296876"/>
            <a:ext cx="619191" cy="15062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DA54748-AA84-4124-A99E-ED01AEB6C50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91755" y="2306297"/>
            <a:ext cx="947739" cy="20350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4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03DF-702F-5D4F-81B3-F68025DC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Turn Abstraction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A8B88F-6D8B-524D-9B76-0B934F135BB7}"/>
              </a:ext>
            </a:extLst>
          </p:cNvPr>
          <p:cNvGrpSpPr/>
          <p:nvPr/>
        </p:nvGrpSpPr>
        <p:grpSpPr>
          <a:xfrm>
            <a:off x="4033573" y="2988000"/>
            <a:ext cx="3142720" cy="1255937"/>
            <a:chOff x="4033573" y="2801032"/>
            <a:chExt cx="3142720" cy="12559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1A302-D2A1-9E48-89AC-5D46CF9A1376}"/>
                </a:ext>
              </a:extLst>
            </p:cNvPr>
            <p:cNvSpPr txBox="1"/>
            <p:nvPr/>
          </p:nvSpPr>
          <p:spPr>
            <a:xfrm>
              <a:off x="4033573" y="3244334"/>
              <a:ext cx="3142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Your Turn = [                              ];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E55FD3-9085-0B4D-A784-C724417E0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8032" y="2801032"/>
              <a:ext cx="1255937" cy="125593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Game</a:t>
              </a:r>
              <a:br>
                <a:rPr lang="en-IT" dirty="0"/>
              </a:br>
              <a:r>
                <a:rPr lang="en-IT" dirty="0"/>
                <a:t>Operation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570BA6-3BF0-ED46-A032-43FC68C6844F}"/>
              </a:ext>
            </a:extLst>
          </p:cNvPr>
          <p:cNvSpPr txBox="1"/>
          <p:nvPr/>
        </p:nvSpPr>
        <p:spPr>
          <a:xfrm>
            <a:off x="914400" y="1358341"/>
            <a:ext cx="408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 turn is a sequence of Game Operations: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F21C0-AE0C-C243-88B5-9889616CE1B1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3029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FD2C-ECDD-B44A-A5DD-BEC681E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Mandatory and optional Game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71C275-0FE6-CB4D-B95F-1829D5904086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F4F02-1F29-5148-B307-CF9371E63452}"/>
              </a:ext>
            </a:extLst>
          </p:cNvPr>
          <p:cNvGrpSpPr/>
          <p:nvPr/>
        </p:nvGrpSpPr>
        <p:grpSpPr>
          <a:xfrm>
            <a:off x="3812041" y="2412000"/>
            <a:ext cx="4643005" cy="2870200"/>
            <a:chOff x="3812041" y="2523550"/>
            <a:chExt cx="4643005" cy="28702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C5FF32-23BF-214E-AEA7-3E6DF72CC50F}"/>
                </a:ext>
              </a:extLst>
            </p:cNvPr>
            <p:cNvGrpSpPr/>
            <p:nvPr/>
          </p:nvGrpSpPr>
          <p:grpSpPr>
            <a:xfrm>
              <a:off x="3937325" y="2523550"/>
              <a:ext cx="4317351" cy="1810901"/>
              <a:chOff x="3683649" y="2524032"/>
              <a:chExt cx="4317351" cy="181090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287FA66-82FD-2A40-A5CE-66E2C0F66890}"/>
                  </a:ext>
                </a:extLst>
              </p:cNvPr>
              <p:cNvGrpSpPr/>
              <p:nvPr/>
            </p:nvGrpSpPr>
            <p:grpSpPr>
              <a:xfrm>
                <a:off x="3683649" y="2524032"/>
                <a:ext cx="1255937" cy="1809935"/>
                <a:chOff x="2896249" y="2061193"/>
                <a:chExt cx="1255937" cy="1809935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0A918382-F4C6-2E4F-92AE-B122B53FA2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96249" y="2615191"/>
                  <a:ext cx="1255937" cy="1255937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dirty="0"/>
                    <a:t>OP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DC4693-886B-ED45-BF44-A8E0C2AB898D}"/>
                    </a:ext>
                  </a:extLst>
                </p:cNvPr>
                <p:cNvSpPr txBox="1"/>
                <p:nvPr/>
              </p:nvSpPr>
              <p:spPr>
                <a:xfrm>
                  <a:off x="2910909" y="2061193"/>
                  <a:ext cx="12266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T" dirty="0"/>
                    <a:t>Mandatory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35C07B9-2FD8-724F-BF0A-0EEEE163922E}"/>
                  </a:ext>
                </a:extLst>
              </p:cNvPr>
              <p:cNvGrpSpPr/>
              <p:nvPr/>
            </p:nvGrpSpPr>
            <p:grpSpPr>
              <a:xfrm>
                <a:off x="6745063" y="2524032"/>
                <a:ext cx="1255937" cy="1810901"/>
                <a:chOff x="2896249" y="2060227"/>
                <a:chExt cx="1255937" cy="1810901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A1A5380A-CA36-D340-8ED9-F17B3F59F4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96249" y="2615191"/>
                  <a:ext cx="1255937" cy="1255937"/>
                </a:xfrm>
                <a:prstGeom prst="roundRect">
                  <a:avLst/>
                </a:prstGeom>
                <a:solidFill>
                  <a:srgbClr val="92D050">
                    <a:alpha val="6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T" dirty="0"/>
                    <a:t>( OP 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BAFB8F-1382-C743-80E1-0F876636DE6B}"/>
                    </a:ext>
                  </a:extLst>
                </p:cNvPr>
                <p:cNvSpPr txBox="1"/>
                <p:nvPr/>
              </p:nvSpPr>
              <p:spPr>
                <a:xfrm>
                  <a:off x="3026837" y="2060227"/>
                  <a:ext cx="9947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T" dirty="0"/>
                    <a:t>Optional</a:t>
                  </a:r>
                </a:p>
              </p:txBody>
            </p:sp>
          </p:grp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677BF0-7DEF-704F-805A-253E873FF2A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23550"/>
              <a:ext cx="0" cy="287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B8B8C0-168A-344E-9C80-AF71857D026A}"/>
                </a:ext>
              </a:extLst>
            </p:cNvPr>
            <p:cNvSpPr txBox="1"/>
            <p:nvPr/>
          </p:nvSpPr>
          <p:spPr>
            <a:xfrm>
              <a:off x="3812041" y="4518151"/>
              <a:ext cx="1506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can cause </a:t>
              </a:r>
              <a:r>
                <a:rPr lang="en-GB" i="1" dirty="0">
                  <a:solidFill>
                    <a:srgbClr val="FF0000"/>
                  </a:solidFill>
                </a:rPr>
                <a:t>loss</a:t>
              </a:r>
              <a:endParaRPr lang="en-IT" i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290D99-B707-5146-BF66-BB6FDE57FA16}"/>
                </a:ext>
              </a:extLst>
            </p:cNvPr>
            <p:cNvSpPr txBox="1"/>
            <p:nvPr/>
          </p:nvSpPr>
          <p:spPr>
            <a:xfrm>
              <a:off x="6890066" y="4518151"/>
              <a:ext cx="1564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can be </a:t>
              </a:r>
              <a:r>
                <a:rPr lang="en-GB" i="1" dirty="0">
                  <a:solidFill>
                    <a:srgbClr val="0070C0"/>
                  </a:solidFill>
                </a:rPr>
                <a:t>skipped</a:t>
              </a:r>
              <a:endParaRPr lang="en-IT" i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56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23C-315E-D042-B17E-FB16C859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Inside a Game Operation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1423F9-37BC-2E40-B0FC-9570DD1C8F4A}"/>
              </a:ext>
            </a:extLst>
          </p:cNvPr>
          <p:cNvSpPr/>
          <p:nvPr/>
        </p:nvSpPr>
        <p:spPr>
          <a:xfrm>
            <a:off x="0" y="6800400"/>
            <a:ext cx="12192001" cy="57600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DD59FF-57E0-FD42-81AC-3A036C91C9DD}"/>
              </a:ext>
            </a:extLst>
          </p:cNvPr>
          <p:cNvGrpSpPr/>
          <p:nvPr/>
        </p:nvGrpSpPr>
        <p:grpSpPr>
          <a:xfrm>
            <a:off x="1998133" y="2168401"/>
            <a:ext cx="8195734" cy="3278035"/>
            <a:chOff x="1998133" y="2117601"/>
            <a:chExt cx="8195734" cy="327803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F33305-593E-6248-8EB6-09035B1BA7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6982" y="2117601"/>
              <a:ext cx="3278035" cy="327803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Computes lambdas</a:t>
              </a:r>
              <a:br>
                <a:rPr lang="en-IT" dirty="0"/>
              </a:br>
              <a:r>
                <a:rPr lang="en-IT" dirty="0"/>
                <a:t>and </a:t>
              </a:r>
              <a:br>
                <a:rPr lang="en-IT" dirty="0"/>
              </a:br>
              <a:r>
                <a:rPr lang="en-IT" dirty="0"/>
                <a:t>Notifies delegate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352C2A-FB95-684C-82C1-2CB87BEBEDE3}"/>
                </a:ext>
              </a:extLst>
            </p:cNvPr>
            <p:cNvGrpSpPr/>
            <p:nvPr/>
          </p:nvGrpSpPr>
          <p:grpSpPr>
            <a:xfrm>
              <a:off x="1998133" y="2528951"/>
              <a:ext cx="2074334" cy="2455333"/>
              <a:chOff x="1600200" y="2565400"/>
              <a:chExt cx="2074334" cy="2455333"/>
            </a:xfrm>
          </p:grpSpPr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31C23F57-5C5F-7749-BCDA-DEAF0D58EDF1}"/>
                  </a:ext>
                </a:extLst>
              </p:cNvPr>
              <p:cNvSpPr/>
              <p:nvPr/>
            </p:nvSpPr>
            <p:spPr>
              <a:xfrm>
                <a:off x="1600201" y="2565400"/>
                <a:ext cx="2074333" cy="728133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Game State</a:t>
                </a:r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81E1FD1A-946B-EC4A-8D85-441122728221}"/>
                  </a:ext>
                </a:extLst>
              </p:cNvPr>
              <p:cNvSpPr/>
              <p:nvPr/>
            </p:nvSpPr>
            <p:spPr>
              <a:xfrm>
                <a:off x="1600200" y="3429000"/>
                <a:ext cx="2074333" cy="728133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Game Delegate</a:t>
                </a:r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1681EFAC-CCC3-0C43-9E9C-93BDA999BD4E}"/>
                  </a:ext>
                </a:extLst>
              </p:cNvPr>
              <p:cNvSpPr/>
              <p:nvPr/>
            </p:nvSpPr>
            <p:spPr>
              <a:xfrm>
                <a:off x="1600200" y="4292600"/>
                <a:ext cx="2074333" cy="728133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T" sz="1600" dirty="0"/>
                  <a:t>Lambdas</a:t>
                </a:r>
              </a:p>
            </p:txBody>
          </p: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0703723C-A401-4C4C-89CB-79C1F834D5A8}"/>
                </a:ext>
              </a:extLst>
            </p:cNvPr>
            <p:cNvSpPr/>
            <p:nvPr/>
          </p:nvSpPr>
          <p:spPr>
            <a:xfrm>
              <a:off x="8119534" y="3392550"/>
              <a:ext cx="2074333" cy="72813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600" dirty="0"/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287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8B3C7FEDF6F0418C733E7EA0BE2F71" ma:contentTypeVersion="12" ma:contentTypeDescription="Creare un nuovo documento." ma:contentTypeScope="" ma:versionID="3870b4b161fccd4c658824d3957dcc18">
  <xsd:schema xmlns:xsd="http://www.w3.org/2001/XMLSchema" xmlns:xs="http://www.w3.org/2001/XMLSchema" xmlns:p="http://schemas.microsoft.com/office/2006/metadata/properties" xmlns:ns3="d2009abf-15ba-413c-953e-0d54ef58ab9d" xmlns:ns4="2b956fb3-fda1-4ae1-ba5d-6d69aa603fb1" targetNamespace="http://schemas.microsoft.com/office/2006/metadata/properties" ma:root="true" ma:fieldsID="485406ab424b92db4db110260fe68e8a" ns3:_="" ns4:_="">
    <xsd:import namespace="d2009abf-15ba-413c-953e-0d54ef58ab9d"/>
    <xsd:import namespace="2b956fb3-fda1-4ae1-ba5d-6d69aa603fb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09abf-15ba-413c-953e-0d54ef58a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56fb3-fda1-4ae1-ba5d-6d69aa603fb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45F8A6-4529-4EA7-823E-DD3FDFA3D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009abf-15ba-413c-953e-0d54ef58ab9d"/>
    <ds:schemaRef ds:uri="2b956fb3-fda1-4ae1-ba5d-6d69aa603f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CD36D0-B6D1-48F8-834D-CA1FAE5DDD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4F9AD2-9829-4143-9176-651114D8B7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711</Words>
  <Application>Microsoft Office PowerPoint</Application>
  <PresentationFormat>Widescreen</PresentationFormat>
  <Paragraphs>230</Paragraphs>
  <Slides>27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Monaco</vt:lpstr>
      <vt:lpstr>Office Theme</vt:lpstr>
      <vt:lpstr>Santorini Project</vt:lpstr>
      <vt:lpstr>Useful Resources</vt:lpstr>
      <vt:lpstr>Presentazione standard di PowerPoint</vt:lpstr>
      <vt:lpstr>Model</vt:lpstr>
      <vt:lpstr>Presentazione standard di PowerPoint</vt:lpstr>
      <vt:lpstr>Cell Abstraction</vt:lpstr>
      <vt:lpstr>Turn Abstraction</vt:lpstr>
      <vt:lpstr>Mandatory and optional Game Operations</vt:lpstr>
      <vt:lpstr>Inside a Game Operation</vt:lpstr>
      <vt:lpstr>Game Operation Phases</vt:lpstr>
      <vt:lpstr>But how do Phases work?</vt:lpstr>
      <vt:lpstr>Expandable Predicate</vt:lpstr>
      <vt:lpstr>Expandable List Function</vt:lpstr>
      <vt:lpstr>Expandable Consumer</vt:lpstr>
      <vt:lpstr>Static Expansions</vt:lpstr>
      <vt:lpstr>Dynamic Expansions</vt:lpstr>
      <vt:lpstr>Game Markers</vt:lpstr>
      <vt:lpstr>Our final cards abstraction</vt:lpstr>
      <vt:lpstr>Controller</vt:lpstr>
      <vt:lpstr>Model requests</vt:lpstr>
      <vt:lpstr>Communication handling</vt:lpstr>
      <vt:lpstr>Types of messages</vt:lpstr>
      <vt:lpstr>View</vt:lpstr>
      <vt:lpstr>GUI Structure</vt:lpstr>
      <vt:lpstr>GUI is resizable!</vt:lpstr>
      <vt:lpstr>Input reading on CLI</vt:lpstr>
      <vt:lpstr>Utility inputs and Undo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Cojocaru</dc:creator>
  <cp:lastModifiedBy>Luca Colasanti</cp:lastModifiedBy>
  <cp:revision>455</cp:revision>
  <dcterms:created xsi:type="dcterms:W3CDTF">2020-07-06T19:53:02Z</dcterms:created>
  <dcterms:modified xsi:type="dcterms:W3CDTF">2020-07-08T13:50:10Z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0x010100628B3C7FEDF6F0418C733E7EA0BE2F71</vt:lpwstr>
  </property>
</Properties>
</file>